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bhaya Libre" panose="020B0604020202020204" charset="0"/>
      <p:regular r:id="rId15"/>
    </p:embeddedFont>
    <p:embeddedFont>
      <p:font typeface="Abhaya Libre Medium" panose="020B0604020202020204" charset="0"/>
      <p:regular r:id="rId16"/>
    </p:embeddedFont>
    <p:embeddedFont>
      <p:font typeface="Assistant" pitchFamily="2" charset="-79"/>
      <p:regular r:id="rId17"/>
      <p:bold r:id="rId18"/>
    </p:embeddedFont>
    <p:embeddedFont>
      <p:font typeface="Assistant Bold" charset="-79"/>
      <p:regular r:id="rId19"/>
    </p:embeddedFont>
    <p:embeddedFont>
      <p:font typeface="DM Sans" pitchFamily="2" charset="0"/>
      <p:regular r:id="rId20"/>
      <p:bold r:id="rId21"/>
      <p:italic r:id="rId22"/>
      <p:boldItalic r:id="rId23"/>
    </p:embeddedFont>
    <p:embeddedFont>
      <p:font typeface="DM Sans Italics" panose="020B0604020202020204" charset="0"/>
      <p:regular r:id="rId24"/>
    </p:embeddedFont>
    <p:embeddedFont>
      <p:font typeface="Open Sans" panose="020B0606030504020204" pitchFamily="34" charset="0"/>
      <p:regular r:id="rId25"/>
    </p:embeddedFont>
    <p:embeddedFont>
      <p:font typeface="The Seasons" panose="020B0604020202020204" charset="0"/>
      <p:regular r:id="rId26"/>
    </p:embeddedFont>
    <p:embeddedFont>
      <p:font typeface="The Seaso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DEC69-51C6-44E4-9A91-EE6637E34C81}" v="9" dt="2024-02-11T00:48:39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54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E. Meyer" userId="aade5648-7968-4a8b-8657-24904784efe7" providerId="ADAL" clId="{AEEDEC69-51C6-44E4-9A91-EE6637E34C81}"/>
    <pc:docChg chg="custSel modSld">
      <pc:chgData name="Hayley E. Meyer" userId="aade5648-7968-4a8b-8657-24904784efe7" providerId="ADAL" clId="{AEEDEC69-51C6-44E4-9A91-EE6637E34C81}" dt="2024-02-11T00:48:39.037" v="15"/>
      <pc:docMkLst>
        <pc:docMk/>
      </pc:docMkLst>
      <pc:sldChg chg="addSp modSp">
        <pc:chgData name="Hayley E. Meyer" userId="aade5648-7968-4a8b-8657-24904784efe7" providerId="ADAL" clId="{AEEDEC69-51C6-44E4-9A91-EE6637E34C81}" dt="2024-02-11T00:37:55.340" v="0"/>
        <pc:sldMkLst>
          <pc:docMk/>
          <pc:sldMk cId="0" sldId="256"/>
        </pc:sldMkLst>
        <pc:picChg chg="add mod">
          <ac:chgData name="Hayley E. Meyer" userId="aade5648-7968-4a8b-8657-24904784efe7" providerId="ADAL" clId="{AEEDEC69-51C6-44E4-9A91-EE6637E34C81}" dt="2024-02-11T00:37:55.340" v="0"/>
          <ac:picMkLst>
            <pc:docMk/>
            <pc:sldMk cId="0" sldId="256"/>
            <ac:picMk id="13" creationId="{36183674-CC19-86BE-EDF0-338E01658514}"/>
          </ac:picMkLst>
        </pc:picChg>
      </pc:sldChg>
      <pc:sldChg chg="addSp modSp">
        <pc:chgData name="Hayley E. Meyer" userId="aade5648-7968-4a8b-8657-24904784efe7" providerId="ADAL" clId="{AEEDEC69-51C6-44E4-9A91-EE6637E34C81}" dt="2024-02-11T00:37:55.340" v="0"/>
        <pc:sldMkLst>
          <pc:docMk/>
          <pc:sldMk cId="0" sldId="257"/>
        </pc:sldMkLst>
        <pc:picChg chg="add mod">
          <ac:chgData name="Hayley E. Meyer" userId="aade5648-7968-4a8b-8657-24904784efe7" providerId="ADAL" clId="{AEEDEC69-51C6-44E4-9A91-EE6637E34C81}" dt="2024-02-11T00:37:55.340" v="0"/>
          <ac:picMkLst>
            <pc:docMk/>
            <pc:sldMk cId="0" sldId="257"/>
            <ac:picMk id="16" creationId="{B88F8998-9AF2-6F5F-E783-ACF649FE644E}"/>
          </ac:picMkLst>
        </pc:picChg>
      </pc:sldChg>
      <pc:sldChg chg="addSp delSp modSp mod modTransition delAnim">
        <pc:chgData name="Hayley E. Meyer" userId="aade5648-7968-4a8b-8657-24904784efe7" providerId="ADAL" clId="{AEEDEC69-51C6-44E4-9A91-EE6637E34C81}" dt="2024-02-11T00:39:11.264" v="6"/>
        <pc:sldMkLst>
          <pc:docMk/>
          <pc:sldMk cId="0" sldId="258"/>
        </pc:sldMkLst>
        <pc:spChg chg="mod">
          <ac:chgData name="Hayley E. Meyer" userId="aade5648-7968-4a8b-8657-24904784efe7" providerId="ADAL" clId="{AEEDEC69-51C6-44E4-9A91-EE6637E34C81}" dt="2024-02-11T00:38:06.635" v="1" actId="20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Hayley E. Meyer" userId="aade5648-7968-4a8b-8657-24904784efe7" providerId="ADAL" clId="{AEEDEC69-51C6-44E4-9A91-EE6637E34C81}" dt="2024-02-11T00:38:09.658" v="2" actId="207"/>
          <ac:spMkLst>
            <pc:docMk/>
            <pc:sldMk cId="0" sldId="258"/>
            <ac:spMk id="16" creationId="{00000000-0000-0000-0000-000000000000}"/>
          </ac:spMkLst>
        </pc:spChg>
        <pc:picChg chg="add del mod">
          <ac:chgData name="Hayley E. Meyer" userId="aade5648-7968-4a8b-8657-24904784efe7" providerId="ADAL" clId="{AEEDEC69-51C6-44E4-9A91-EE6637E34C81}" dt="2024-02-11T00:38:14.549" v="3" actId="478"/>
          <ac:picMkLst>
            <pc:docMk/>
            <pc:sldMk cId="0" sldId="258"/>
            <ac:picMk id="21" creationId="{CF1A196D-6418-E1B0-2E06-A0A1156FEF1C}"/>
          </ac:picMkLst>
        </pc:picChg>
        <pc:picChg chg="add del mod">
          <ac:chgData name="Hayley E. Meyer" userId="aade5648-7968-4a8b-8657-24904784efe7" providerId="ADAL" clId="{AEEDEC69-51C6-44E4-9A91-EE6637E34C81}" dt="2024-02-11T00:39:11.264" v="6"/>
          <ac:picMkLst>
            <pc:docMk/>
            <pc:sldMk cId="0" sldId="258"/>
            <ac:picMk id="23" creationId="{D9569087-703D-AE4B-E9DD-5B7E160D7A16}"/>
          </ac:picMkLst>
        </pc:picChg>
        <pc:picChg chg="add mod">
          <ac:chgData name="Hayley E. Meyer" userId="aade5648-7968-4a8b-8657-24904784efe7" providerId="ADAL" clId="{AEEDEC69-51C6-44E4-9A91-EE6637E34C81}" dt="2024-02-11T00:39:11.264" v="6"/>
          <ac:picMkLst>
            <pc:docMk/>
            <pc:sldMk cId="0" sldId="258"/>
            <ac:picMk id="24" creationId="{ECA595FB-34C9-B15C-B0A5-20D175FDD7B2}"/>
          </ac:picMkLst>
        </pc:picChg>
      </pc:sldChg>
      <pc:sldChg chg="addSp delSp modSp mod modTransition modAnim">
        <pc:chgData name="Hayley E. Meyer" userId="aade5648-7968-4a8b-8657-24904784efe7" providerId="ADAL" clId="{AEEDEC69-51C6-44E4-9A91-EE6637E34C81}" dt="2024-02-11T00:39:41.307" v="9"/>
        <pc:sldMkLst>
          <pc:docMk/>
          <pc:sldMk cId="0" sldId="259"/>
        </pc:sldMkLst>
        <pc:picChg chg="add del mod">
          <ac:chgData name="Hayley E. Meyer" userId="aade5648-7968-4a8b-8657-24904784efe7" providerId="ADAL" clId="{AEEDEC69-51C6-44E4-9A91-EE6637E34C81}" dt="2024-02-11T00:39:21.235" v="8"/>
          <ac:picMkLst>
            <pc:docMk/>
            <pc:sldMk cId="0" sldId="259"/>
            <ac:picMk id="24" creationId="{FB89B6FA-8AA9-B137-7E1D-494CF5E77C07}"/>
          </ac:picMkLst>
        </pc:picChg>
        <pc:picChg chg="add del mod ord">
          <ac:chgData name="Hayley E. Meyer" userId="aade5648-7968-4a8b-8657-24904784efe7" providerId="ADAL" clId="{AEEDEC69-51C6-44E4-9A91-EE6637E34C81}" dt="2024-02-11T00:39:41.307" v="9"/>
          <ac:picMkLst>
            <pc:docMk/>
            <pc:sldMk cId="0" sldId="259"/>
            <ac:picMk id="28" creationId="{F1551A14-01FA-F2C9-101B-332E34EF06E0}"/>
          </ac:picMkLst>
        </pc:picChg>
        <pc:picChg chg="add mod">
          <ac:chgData name="Hayley E. Meyer" userId="aade5648-7968-4a8b-8657-24904784efe7" providerId="ADAL" clId="{AEEDEC69-51C6-44E4-9A91-EE6637E34C81}" dt="2024-02-11T00:39:41.307" v="9"/>
          <ac:picMkLst>
            <pc:docMk/>
            <pc:sldMk cId="0" sldId="259"/>
            <ac:picMk id="29" creationId="{0C40D68C-7B50-3DE0-1037-C44CE5F618EC}"/>
          </ac:picMkLst>
        </pc:picChg>
      </pc:sldChg>
      <pc:sldChg chg="addSp modSp">
        <pc:chgData name="Hayley E. Meyer" userId="aade5648-7968-4a8b-8657-24904784efe7" providerId="ADAL" clId="{AEEDEC69-51C6-44E4-9A91-EE6637E34C81}" dt="2024-02-11T00:45:25.279" v="10"/>
        <pc:sldMkLst>
          <pc:docMk/>
          <pc:sldMk cId="0" sldId="260"/>
        </pc:sldMkLst>
        <pc:picChg chg="add mod">
          <ac:chgData name="Hayley E. Meyer" userId="aade5648-7968-4a8b-8657-24904784efe7" providerId="ADAL" clId="{AEEDEC69-51C6-44E4-9A91-EE6637E34C81}" dt="2024-02-11T00:45:25.279" v="10"/>
          <ac:picMkLst>
            <pc:docMk/>
            <pc:sldMk cId="0" sldId="260"/>
            <ac:picMk id="17" creationId="{713DFA18-32BF-595F-9F96-66F72F13C1E1}"/>
          </ac:picMkLst>
        </pc:picChg>
      </pc:sldChg>
      <pc:sldChg chg="addSp modSp">
        <pc:chgData name="Hayley E. Meyer" userId="aade5648-7968-4a8b-8657-24904784efe7" providerId="ADAL" clId="{AEEDEC69-51C6-44E4-9A91-EE6637E34C81}" dt="2024-02-11T00:45:25.279" v="10"/>
        <pc:sldMkLst>
          <pc:docMk/>
          <pc:sldMk cId="0" sldId="261"/>
        </pc:sldMkLst>
        <pc:picChg chg="add mod">
          <ac:chgData name="Hayley E. Meyer" userId="aade5648-7968-4a8b-8657-24904784efe7" providerId="ADAL" clId="{AEEDEC69-51C6-44E4-9A91-EE6637E34C81}" dt="2024-02-11T00:45:25.279" v="10"/>
          <ac:picMkLst>
            <pc:docMk/>
            <pc:sldMk cId="0" sldId="261"/>
            <ac:picMk id="25" creationId="{BDEB78CD-DE0D-40D2-C2D7-3A4AACE3C995}"/>
          </ac:picMkLst>
        </pc:picChg>
      </pc:sldChg>
      <pc:sldChg chg="addSp modSp">
        <pc:chgData name="Hayley E. Meyer" userId="aade5648-7968-4a8b-8657-24904784efe7" providerId="ADAL" clId="{AEEDEC69-51C6-44E4-9A91-EE6637E34C81}" dt="2024-02-11T00:45:25.279" v="10"/>
        <pc:sldMkLst>
          <pc:docMk/>
          <pc:sldMk cId="0" sldId="262"/>
        </pc:sldMkLst>
        <pc:picChg chg="add mod">
          <ac:chgData name="Hayley E. Meyer" userId="aade5648-7968-4a8b-8657-24904784efe7" providerId="ADAL" clId="{AEEDEC69-51C6-44E4-9A91-EE6637E34C81}" dt="2024-02-11T00:45:25.279" v="10"/>
          <ac:picMkLst>
            <pc:docMk/>
            <pc:sldMk cId="0" sldId="262"/>
            <ac:picMk id="16" creationId="{14F59AA2-4A3E-5A19-6EB6-4ADD51E82371}"/>
          </ac:picMkLst>
        </pc:picChg>
      </pc:sldChg>
      <pc:sldChg chg="addSp modSp">
        <pc:chgData name="Hayley E. Meyer" userId="aade5648-7968-4a8b-8657-24904784efe7" providerId="ADAL" clId="{AEEDEC69-51C6-44E4-9A91-EE6637E34C81}" dt="2024-02-11T00:45:25.279" v="10"/>
        <pc:sldMkLst>
          <pc:docMk/>
          <pc:sldMk cId="0" sldId="263"/>
        </pc:sldMkLst>
        <pc:picChg chg="add mod">
          <ac:chgData name="Hayley E. Meyer" userId="aade5648-7968-4a8b-8657-24904784efe7" providerId="ADAL" clId="{AEEDEC69-51C6-44E4-9A91-EE6637E34C81}" dt="2024-02-11T00:45:25.279" v="10"/>
          <ac:picMkLst>
            <pc:docMk/>
            <pc:sldMk cId="0" sldId="263"/>
            <ac:picMk id="15" creationId="{60C33AB9-0D73-5F06-2118-A5299A500402}"/>
          </ac:picMkLst>
        </pc:picChg>
      </pc:sldChg>
      <pc:sldChg chg="addSp modSp">
        <pc:chgData name="Hayley E. Meyer" userId="aade5648-7968-4a8b-8657-24904784efe7" providerId="ADAL" clId="{AEEDEC69-51C6-44E4-9A91-EE6637E34C81}" dt="2024-02-11T00:45:25.279" v="10"/>
        <pc:sldMkLst>
          <pc:docMk/>
          <pc:sldMk cId="0" sldId="264"/>
        </pc:sldMkLst>
        <pc:picChg chg="add mod">
          <ac:chgData name="Hayley E. Meyer" userId="aade5648-7968-4a8b-8657-24904784efe7" providerId="ADAL" clId="{AEEDEC69-51C6-44E4-9A91-EE6637E34C81}" dt="2024-02-11T00:45:25.279" v="10"/>
          <ac:picMkLst>
            <pc:docMk/>
            <pc:sldMk cId="0" sldId="264"/>
            <ac:picMk id="11" creationId="{DC58BC88-778F-7043-F8FF-DFAB630052EC}"/>
          </ac:picMkLst>
        </pc:picChg>
      </pc:sldChg>
      <pc:sldChg chg="addSp modSp">
        <pc:chgData name="Hayley E. Meyer" userId="aade5648-7968-4a8b-8657-24904784efe7" providerId="ADAL" clId="{AEEDEC69-51C6-44E4-9A91-EE6637E34C81}" dt="2024-02-11T00:45:25.279" v="10"/>
        <pc:sldMkLst>
          <pc:docMk/>
          <pc:sldMk cId="0" sldId="265"/>
        </pc:sldMkLst>
        <pc:picChg chg="add mod">
          <ac:chgData name="Hayley E. Meyer" userId="aade5648-7968-4a8b-8657-24904784efe7" providerId="ADAL" clId="{AEEDEC69-51C6-44E4-9A91-EE6637E34C81}" dt="2024-02-11T00:45:25.279" v="10"/>
          <ac:picMkLst>
            <pc:docMk/>
            <pc:sldMk cId="0" sldId="265"/>
            <ac:picMk id="16" creationId="{B6532AA5-BAAB-CB20-2325-18E32CE35D17}"/>
          </ac:picMkLst>
        </pc:picChg>
      </pc:sldChg>
      <pc:sldChg chg="addSp delSp modSp mod modTransition modAnim">
        <pc:chgData name="Hayley E. Meyer" userId="aade5648-7968-4a8b-8657-24904784efe7" providerId="ADAL" clId="{AEEDEC69-51C6-44E4-9A91-EE6637E34C81}" dt="2024-02-11T00:46:04.212" v="14"/>
        <pc:sldMkLst>
          <pc:docMk/>
          <pc:sldMk cId="0" sldId="266"/>
        </pc:sldMkLst>
        <pc:spChg chg="mod">
          <ac:chgData name="Hayley E. Meyer" userId="aade5648-7968-4a8b-8657-24904784efe7" providerId="ADAL" clId="{AEEDEC69-51C6-44E4-9A91-EE6637E34C81}" dt="2024-02-11T00:45:29.398" v="11" actId="14100"/>
          <ac:spMkLst>
            <pc:docMk/>
            <pc:sldMk cId="0" sldId="266"/>
            <ac:spMk id="7" creationId="{00000000-0000-0000-0000-000000000000}"/>
          </ac:spMkLst>
        </pc:spChg>
        <pc:picChg chg="add del mod">
          <ac:chgData name="Hayley E. Meyer" userId="aade5648-7968-4a8b-8657-24904784efe7" providerId="ADAL" clId="{AEEDEC69-51C6-44E4-9A91-EE6637E34C81}" dt="2024-02-11T00:45:36.879" v="13"/>
          <ac:picMkLst>
            <pc:docMk/>
            <pc:sldMk cId="0" sldId="266"/>
            <ac:picMk id="16" creationId="{EEA013BB-BD9F-8F5B-A402-0C2AC8B2C1AA}"/>
          </ac:picMkLst>
        </pc:picChg>
        <pc:picChg chg="add del mod ord">
          <ac:chgData name="Hayley E. Meyer" userId="aade5648-7968-4a8b-8657-24904784efe7" providerId="ADAL" clId="{AEEDEC69-51C6-44E4-9A91-EE6637E34C81}" dt="2024-02-11T00:46:04.212" v="14"/>
          <ac:picMkLst>
            <pc:docMk/>
            <pc:sldMk cId="0" sldId="266"/>
            <ac:picMk id="20" creationId="{A7E12442-C2A7-6BEB-FBE4-92B37A0D033E}"/>
          </ac:picMkLst>
        </pc:picChg>
        <pc:picChg chg="add mod">
          <ac:chgData name="Hayley E. Meyer" userId="aade5648-7968-4a8b-8657-24904784efe7" providerId="ADAL" clId="{AEEDEC69-51C6-44E4-9A91-EE6637E34C81}" dt="2024-02-11T00:46:04.212" v="14"/>
          <ac:picMkLst>
            <pc:docMk/>
            <pc:sldMk cId="0" sldId="266"/>
            <ac:picMk id="21" creationId="{E75C1E61-372C-FA00-D280-C1824BD93C20}"/>
          </ac:picMkLst>
        </pc:picChg>
      </pc:sldChg>
      <pc:sldChg chg="addSp modSp">
        <pc:chgData name="Hayley E. Meyer" userId="aade5648-7968-4a8b-8657-24904784efe7" providerId="ADAL" clId="{AEEDEC69-51C6-44E4-9A91-EE6637E34C81}" dt="2024-02-11T00:48:39.037" v="15"/>
        <pc:sldMkLst>
          <pc:docMk/>
          <pc:sldMk cId="0" sldId="267"/>
        </pc:sldMkLst>
        <pc:picChg chg="add mod">
          <ac:chgData name="Hayley E. Meyer" userId="aade5648-7968-4a8b-8657-24904784efe7" providerId="ADAL" clId="{AEEDEC69-51C6-44E4-9A91-EE6637E34C81}" dt="2024-02-11T00:48:39.037" v="15"/>
          <ac:picMkLst>
            <pc:docMk/>
            <pc:sldMk cId="0" sldId="267"/>
            <ac:picMk id="13" creationId="{39CDEB45-00A0-CCA3-155F-4D55E38861D9}"/>
          </ac:picMkLst>
        </pc:picChg>
      </pc:sldChg>
      <pc:sldChg chg="addSp modSp">
        <pc:chgData name="Hayley E. Meyer" userId="aade5648-7968-4a8b-8657-24904784efe7" providerId="ADAL" clId="{AEEDEC69-51C6-44E4-9A91-EE6637E34C81}" dt="2024-02-11T00:48:39.037" v="15"/>
        <pc:sldMkLst>
          <pc:docMk/>
          <pc:sldMk cId="0" sldId="268"/>
        </pc:sldMkLst>
        <pc:picChg chg="add mod">
          <ac:chgData name="Hayley E. Meyer" userId="aade5648-7968-4a8b-8657-24904784efe7" providerId="ADAL" clId="{AEEDEC69-51C6-44E4-9A91-EE6637E34C81}" dt="2024-02-11T00:48:39.037" v="15"/>
          <ac:picMkLst>
            <pc:docMk/>
            <pc:sldMk cId="0" sldId="268"/>
            <ac:picMk id="17" creationId="{78956458-D281-5AA1-BE09-120A73208E4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sv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v2.4honline.com#/user/sign-in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43000"/>
            </a:blip>
            <a:srcRect t="7825" b="78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3168744"/>
            <a:ext cx="18288000" cy="4200128"/>
            <a:chOff x="0" y="0"/>
            <a:chExt cx="4816593" cy="1106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106207"/>
            </a:xfrm>
            <a:custGeom>
              <a:avLst/>
              <a:gdLst/>
              <a:ahLst/>
              <a:cxnLst/>
              <a:rect l="l" t="t" r="r" b="b"/>
              <a:pathLst>
                <a:path w="4816592" h="1106207">
                  <a:moveTo>
                    <a:pt x="0" y="0"/>
                  </a:moveTo>
                  <a:lnTo>
                    <a:pt x="4816592" y="0"/>
                  </a:lnTo>
                  <a:lnTo>
                    <a:pt x="4816592" y="1106207"/>
                  </a:lnTo>
                  <a:lnTo>
                    <a:pt x="0" y="1106207"/>
                  </a:lnTo>
                  <a:close/>
                </a:path>
              </a:pathLst>
            </a:custGeom>
            <a:solidFill>
              <a:srgbClr val="FFFBFB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144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12259" y="3305475"/>
            <a:ext cx="13863482" cy="309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3"/>
              </a:lnSpc>
            </a:pPr>
            <a:r>
              <a:rPr lang="en-US" sz="8781" spc="509">
                <a:solidFill>
                  <a:srgbClr val="000000"/>
                </a:solidFill>
                <a:latin typeface="The Seasons Bold"/>
              </a:rPr>
              <a:t>FASHION &amp; INTERIOR DESIGN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78782" y="6446187"/>
            <a:ext cx="13530436" cy="76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3"/>
              </a:lnSpc>
            </a:pPr>
            <a:r>
              <a:rPr lang="en-US" sz="4488" spc="1647">
                <a:solidFill>
                  <a:srgbClr val="000000"/>
                </a:solidFill>
                <a:latin typeface="DM Sans"/>
              </a:rPr>
              <a:t>DUDS TO DAZZLE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21773" y="1437897"/>
            <a:ext cx="7644454" cy="64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</a:pPr>
            <a:r>
              <a:rPr lang="en-US" sz="3834" spc="1150">
                <a:solidFill>
                  <a:srgbClr val="000000"/>
                </a:solidFill>
                <a:latin typeface="DM Sans"/>
              </a:rPr>
              <a:t>PART TWO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6183674-CC19-86BE-EDF0-338E01658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8"/>
    </mc:Choice>
    <mc:Fallback>
      <p:transition spd="slow" advTm="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9121" y="1028700"/>
            <a:ext cx="11170179" cy="7576534"/>
            <a:chOff x="0" y="0"/>
            <a:chExt cx="14893572" cy="101020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641" r="641"/>
            <a:stretch>
              <a:fillRect/>
            </a:stretch>
          </p:blipFill>
          <p:spPr>
            <a:xfrm>
              <a:off x="0" y="0"/>
              <a:ext cx="14893572" cy="1010204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2363731" y="996710"/>
            <a:ext cx="5445237" cy="8115300"/>
            <a:chOff x="0" y="0"/>
            <a:chExt cx="1434136" cy="21373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4136" cy="2137363"/>
            </a:xfrm>
            <a:custGeom>
              <a:avLst/>
              <a:gdLst/>
              <a:ahLst/>
              <a:cxnLst/>
              <a:rect l="l" t="t" r="r" b="b"/>
              <a:pathLst>
                <a:path w="1434136" h="2137363">
                  <a:moveTo>
                    <a:pt x="0" y="0"/>
                  </a:moveTo>
                  <a:lnTo>
                    <a:pt x="1434136" y="0"/>
                  </a:lnTo>
                  <a:lnTo>
                    <a:pt x="1434136" y="2137363"/>
                  </a:lnTo>
                  <a:lnTo>
                    <a:pt x="0" y="213736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34136" cy="217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67300" y="2484451"/>
            <a:ext cx="7438101" cy="93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393">
                <a:solidFill>
                  <a:srgbClr val="FFFFFF"/>
                </a:solidFill>
                <a:latin typeface="The Seasons Bold"/>
              </a:rPr>
              <a:t>Preparation &amp; Clean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4091" y="3507833"/>
            <a:ext cx="7644518" cy="401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2410" lvl="1" indent="-276205">
              <a:lnSpc>
                <a:spcPts val="3582"/>
              </a:lnSpc>
              <a:buFont typeface="Arial"/>
              <a:buChar char="•"/>
            </a:pPr>
            <a:r>
              <a:rPr lang="en-US" sz="2558">
                <a:solidFill>
                  <a:srgbClr val="FFFFFF"/>
                </a:solidFill>
                <a:latin typeface="DM Sans"/>
              </a:rPr>
              <a:t>60 minutes to construct an item, plan a presentation, and clean up. </a:t>
            </a:r>
          </a:p>
          <a:p>
            <a:pPr marL="552410" lvl="1" indent="-276205">
              <a:lnSpc>
                <a:spcPts val="3582"/>
              </a:lnSpc>
              <a:buFont typeface="Arial"/>
              <a:buChar char="•"/>
            </a:pPr>
            <a:r>
              <a:rPr lang="en-US" sz="2558">
                <a:solidFill>
                  <a:srgbClr val="FFFFFF"/>
                </a:solidFill>
                <a:latin typeface="DM Sans"/>
              </a:rPr>
              <a:t>Minimum of 50% of the visible final product MUST include the start-up item. </a:t>
            </a:r>
          </a:p>
          <a:p>
            <a:pPr marL="552410" lvl="1" indent="-276205">
              <a:lnSpc>
                <a:spcPts val="3582"/>
              </a:lnSpc>
              <a:buFont typeface="Arial"/>
              <a:buChar char="•"/>
            </a:pPr>
            <a:r>
              <a:rPr lang="en-US" sz="2558">
                <a:solidFill>
                  <a:srgbClr val="FFFFFF"/>
                </a:solidFill>
                <a:latin typeface="DM Sans"/>
              </a:rPr>
              <a:t>Closet Items </a:t>
            </a:r>
          </a:p>
          <a:p>
            <a:pPr marL="552410" lvl="1" indent="-276205">
              <a:lnSpc>
                <a:spcPts val="3582"/>
              </a:lnSpc>
              <a:buFont typeface="Arial"/>
              <a:buChar char="•"/>
            </a:pPr>
            <a:r>
              <a:rPr lang="en-US" sz="2558">
                <a:solidFill>
                  <a:srgbClr val="FFFFFF"/>
                </a:solidFill>
                <a:latin typeface="DM Sans"/>
              </a:rPr>
              <a:t>Teams are judged during this time. </a:t>
            </a:r>
          </a:p>
          <a:p>
            <a:pPr marL="552410" lvl="1" indent="-276205">
              <a:lnSpc>
                <a:spcPts val="3582"/>
              </a:lnSpc>
              <a:buFont typeface="Arial"/>
              <a:buChar char="•"/>
            </a:pPr>
            <a:r>
              <a:rPr lang="en-US" sz="2558">
                <a:solidFill>
                  <a:srgbClr val="FFFFFF"/>
                </a:solidFill>
                <a:latin typeface="DM Sans"/>
              </a:rPr>
              <a:t>Clean up is included in prep-time. </a:t>
            </a:r>
          </a:p>
          <a:p>
            <a:pPr marL="552410" lvl="1" indent="-276205">
              <a:lnSpc>
                <a:spcPts val="3582"/>
              </a:lnSpc>
              <a:buFont typeface="Arial"/>
              <a:buChar char="•"/>
            </a:pPr>
            <a:r>
              <a:rPr lang="en-US" sz="2558">
                <a:solidFill>
                  <a:srgbClr val="FFFFFF"/>
                </a:solidFill>
                <a:latin typeface="DM Sans"/>
              </a:rPr>
              <a:t>Only "HOT" items will be allowed to remain in the construction area (iron, glue gun, etc.)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401116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089121" y="9390024"/>
            <a:ext cx="759212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8700" y="-9743248"/>
            <a:ext cx="16230600" cy="10287000"/>
            <a:chOff x="0" y="0"/>
            <a:chExt cx="4274726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6532AA5-BAAB-CB20-2325-18E32CE35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01"/>
    </mc:Choice>
    <mc:Fallback>
      <p:transition spd="slow" advTm="7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9121" y="1028700"/>
            <a:ext cx="11170179" cy="7576534"/>
            <a:chOff x="0" y="0"/>
            <a:chExt cx="14893572" cy="101020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641" r="641"/>
            <a:stretch>
              <a:fillRect/>
            </a:stretch>
          </p:blipFill>
          <p:spPr>
            <a:xfrm>
              <a:off x="0" y="0"/>
              <a:ext cx="14893572" cy="1010204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2363731" y="996710"/>
            <a:ext cx="5445237" cy="8115300"/>
            <a:chOff x="0" y="0"/>
            <a:chExt cx="1434136" cy="21373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4136" cy="2137363"/>
            </a:xfrm>
            <a:custGeom>
              <a:avLst/>
              <a:gdLst/>
              <a:ahLst/>
              <a:cxnLst/>
              <a:rect l="l" t="t" r="r" b="b"/>
              <a:pathLst>
                <a:path w="1434136" h="2137363">
                  <a:moveTo>
                    <a:pt x="0" y="0"/>
                  </a:moveTo>
                  <a:lnTo>
                    <a:pt x="1434136" y="0"/>
                  </a:lnTo>
                  <a:lnTo>
                    <a:pt x="1434136" y="2137363"/>
                  </a:lnTo>
                  <a:lnTo>
                    <a:pt x="0" y="213736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34136" cy="217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02818" y="2484451"/>
            <a:ext cx="4212382" cy="8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393" dirty="0">
                <a:solidFill>
                  <a:srgbClr val="FFFFFF"/>
                </a:solidFill>
                <a:latin typeface="The Seasons Bold"/>
              </a:rPr>
              <a:t>Presentation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4091" y="3498308"/>
            <a:ext cx="7644518" cy="301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179" lvl="1" indent="-308589">
              <a:lnSpc>
                <a:spcPts val="4002"/>
              </a:lnSpc>
              <a:buFont typeface="Arial"/>
              <a:buChar char="•"/>
            </a:pPr>
            <a:r>
              <a:rPr lang="en-US" sz="2858">
                <a:solidFill>
                  <a:srgbClr val="FFFFFF"/>
                </a:solidFill>
                <a:latin typeface="DM Sans"/>
              </a:rPr>
              <a:t>Each teammate must participate in the presentation with at least three having speaking roles.</a:t>
            </a:r>
          </a:p>
          <a:p>
            <a:pPr marL="617179" lvl="1" indent="-308589">
              <a:lnSpc>
                <a:spcPts val="4002"/>
              </a:lnSpc>
              <a:buFont typeface="Arial"/>
              <a:buChar char="•"/>
            </a:pPr>
            <a:r>
              <a:rPr lang="en-US" sz="2858">
                <a:solidFill>
                  <a:srgbClr val="FFFFFF"/>
                </a:solidFill>
                <a:latin typeface="DM Sans"/>
              </a:rPr>
              <a:t>Time Limits: </a:t>
            </a:r>
          </a:p>
          <a:p>
            <a:pPr marL="1234358" lvl="2" indent="-411453">
              <a:lnSpc>
                <a:spcPts val="4002"/>
              </a:lnSpc>
              <a:buFont typeface="Arial"/>
              <a:buChar char="⚬"/>
            </a:pPr>
            <a:r>
              <a:rPr lang="en-US" sz="2858">
                <a:solidFill>
                  <a:srgbClr val="FFFFFF"/>
                </a:solidFill>
                <a:latin typeface="DM Sans"/>
              </a:rPr>
              <a:t>Presentation: 5 minutes</a:t>
            </a:r>
          </a:p>
          <a:p>
            <a:pPr marL="1234358" lvl="2" indent="-411453">
              <a:lnSpc>
                <a:spcPts val="4002"/>
              </a:lnSpc>
              <a:buFont typeface="Arial"/>
              <a:buChar char="⚬"/>
            </a:pPr>
            <a:r>
              <a:rPr lang="en-US" sz="2858">
                <a:solidFill>
                  <a:srgbClr val="FFFFFF"/>
                </a:solidFill>
                <a:latin typeface="DM Sans"/>
              </a:rPr>
              <a:t>Questions: 3 minutes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401116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089121" y="9390024"/>
            <a:ext cx="759212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8700" y="-9743248"/>
            <a:ext cx="16230600" cy="10287000"/>
            <a:chOff x="0" y="0"/>
            <a:chExt cx="4274726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75C1E61-372C-FA00-D280-C1824BD93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70"/>
    </mc:Choice>
    <mc:Fallback>
      <p:transition spd="slow" advTm="2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401116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3" name="AutoShape 3"/>
          <p:cNvSpPr/>
          <p:nvPr/>
        </p:nvSpPr>
        <p:spPr>
          <a:xfrm>
            <a:off x="6089121" y="9390024"/>
            <a:ext cx="759212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9743248"/>
            <a:ext cx="16230600" cy="10287000"/>
            <a:chOff x="0" y="0"/>
            <a:chExt cx="427472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452585" y="741072"/>
            <a:ext cx="6457327" cy="8310382"/>
          </a:xfrm>
          <a:custGeom>
            <a:avLst/>
            <a:gdLst/>
            <a:ahLst/>
            <a:cxnLst/>
            <a:rect l="l" t="t" r="r" b="b"/>
            <a:pathLst>
              <a:path w="6457327" h="8310382">
                <a:moveTo>
                  <a:pt x="0" y="0"/>
                </a:moveTo>
                <a:lnTo>
                  <a:pt x="6457328" y="0"/>
                </a:lnTo>
                <a:lnTo>
                  <a:pt x="6457328" y="8310382"/>
                </a:lnTo>
                <a:lnTo>
                  <a:pt x="0" y="8310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385830"/>
            <a:ext cx="7792624" cy="1432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10050">
                <a:solidFill>
                  <a:srgbClr val="00BF63"/>
                </a:solidFill>
                <a:latin typeface="The Seasons"/>
              </a:rPr>
              <a:t>Score Card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026659"/>
            <a:ext cx="7792624" cy="28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89">
                <a:solidFill>
                  <a:srgbClr val="000000"/>
                </a:solidFill>
                <a:latin typeface="Open Sans"/>
              </a:rPr>
              <a:t>To get full points in prep and presentation please take a look at the score card. </a:t>
            </a:r>
          </a:p>
          <a:p>
            <a:pPr>
              <a:lnSpc>
                <a:spcPts val="4500"/>
              </a:lnSpc>
            </a:pPr>
            <a:endParaRPr lang="en-US" sz="3000" spc="89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r>
              <a:rPr lang="en-US" sz="3000" spc="89">
                <a:solidFill>
                  <a:srgbClr val="000000"/>
                </a:solidFill>
                <a:latin typeface="Open Sans"/>
              </a:rPr>
              <a:t>Point amounts have changed since 2023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9CDEB45-00A0-CCA3-155F-4D55E3886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40"/>
    </mc:Choice>
    <mc:Fallback>
      <p:transition spd="slow" advTm="12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alphaModFix amt="43999"/>
            </a:blip>
            <a:srcRect t="11971" b="11971"/>
            <a:stretch>
              <a:fillRect/>
            </a:stretch>
          </p:blipFill>
          <p:spPr>
            <a:xfrm>
              <a:off x="0" y="0"/>
              <a:ext cx="21640800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549125" y="1634227"/>
            <a:ext cx="13189751" cy="309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0"/>
              </a:lnSpc>
            </a:pPr>
            <a:r>
              <a:rPr lang="en-US" sz="20000">
                <a:solidFill>
                  <a:srgbClr val="000000"/>
                </a:solidFill>
                <a:latin typeface="The Seasons Bold"/>
              </a:rPr>
              <a:t>Questions?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792106" y="-6623844"/>
            <a:ext cx="16230600" cy="10287000"/>
            <a:chOff x="0" y="0"/>
            <a:chExt cx="4274726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98832" y="9811103"/>
            <a:ext cx="16230600" cy="10287000"/>
            <a:chOff x="0" y="0"/>
            <a:chExt cx="4274726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767455" y="6352379"/>
            <a:ext cx="658721" cy="658721"/>
          </a:xfrm>
          <a:custGeom>
            <a:avLst/>
            <a:gdLst/>
            <a:ahLst/>
            <a:cxnLst/>
            <a:rect l="l" t="t" r="r" b="b"/>
            <a:pathLst>
              <a:path w="658721" h="658721">
                <a:moveTo>
                  <a:pt x="0" y="0"/>
                </a:moveTo>
                <a:lnTo>
                  <a:pt x="658721" y="0"/>
                </a:lnTo>
                <a:lnTo>
                  <a:pt x="658721" y="658721"/>
                </a:lnTo>
                <a:lnTo>
                  <a:pt x="0" y="658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767455" y="7548019"/>
            <a:ext cx="658721" cy="658721"/>
          </a:xfrm>
          <a:custGeom>
            <a:avLst/>
            <a:gdLst/>
            <a:ahLst/>
            <a:cxnLst/>
            <a:rect l="l" t="t" r="r" b="b"/>
            <a:pathLst>
              <a:path w="658721" h="658721">
                <a:moveTo>
                  <a:pt x="0" y="0"/>
                </a:moveTo>
                <a:lnTo>
                  <a:pt x="658721" y="0"/>
                </a:lnTo>
                <a:lnTo>
                  <a:pt x="658721" y="658721"/>
                </a:lnTo>
                <a:lnTo>
                  <a:pt x="0" y="658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767455" y="5143500"/>
            <a:ext cx="658721" cy="658721"/>
          </a:xfrm>
          <a:custGeom>
            <a:avLst/>
            <a:gdLst/>
            <a:ahLst/>
            <a:cxnLst/>
            <a:rect l="l" t="t" r="r" b="b"/>
            <a:pathLst>
              <a:path w="658721" h="658721">
                <a:moveTo>
                  <a:pt x="0" y="0"/>
                </a:moveTo>
                <a:lnTo>
                  <a:pt x="658721" y="0"/>
                </a:lnTo>
                <a:lnTo>
                  <a:pt x="658721" y="658721"/>
                </a:lnTo>
                <a:lnTo>
                  <a:pt x="0" y="658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674615" y="4752975"/>
            <a:ext cx="7845930" cy="345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05"/>
              </a:lnSpc>
            </a:pPr>
            <a:r>
              <a:rPr lang="en-US" sz="4500">
                <a:solidFill>
                  <a:srgbClr val="000000"/>
                </a:solidFill>
                <a:latin typeface="Assistant"/>
              </a:rPr>
              <a:t>(325)659.6522</a:t>
            </a:r>
          </a:p>
          <a:p>
            <a:pPr>
              <a:lnSpc>
                <a:spcPts val="9405"/>
              </a:lnSpc>
            </a:pPr>
            <a:r>
              <a:rPr lang="en-US" sz="4500">
                <a:solidFill>
                  <a:srgbClr val="000000"/>
                </a:solidFill>
                <a:latin typeface="Assistant"/>
              </a:rPr>
              <a:t>hayley.meyer@ag.tamu.edu</a:t>
            </a:r>
          </a:p>
          <a:p>
            <a:pPr>
              <a:lnSpc>
                <a:spcPts val="9405"/>
              </a:lnSpc>
            </a:pPr>
            <a:r>
              <a:rPr lang="en-US" sz="4500">
                <a:solidFill>
                  <a:srgbClr val="000000"/>
                </a:solidFill>
                <a:latin typeface="Assistant"/>
              </a:rPr>
              <a:t>https://tomgreen.agrilife.org/4h/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8956458-D281-5AA1-BE09-120A73208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78"/>
    </mc:Choice>
    <mc:Fallback>
      <p:transition spd="slow" advTm="2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b="22398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17391" y="847725"/>
            <a:ext cx="8115300" cy="157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The Seasons Bold"/>
              </a:rPr>
              <a:t>Reminder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17391" y="-9708624"/>
            <a:ext cx="2937199" cy="10287000"/>
            <a:chOff x="0" y="0"/>
            <a:chExt cx="773583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17391" y="9220200"/>
            <a:ext cx="4568959" cy="22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 u="sng" spc="195">
                <a:solidFill>
                  <a:srgbClr val="000000"/>
                </a:solidFill>
                <a:latin typeface="DM Sans"/>
                <a:hlinkClick r:id="rId5" tooltip="https://v2.4honline.com#/user/sign-in"/>
              </a:rPr>
              <a:t>HTTPS://V2.4HONLINE.COM/#/USER/SIGN-IN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086350" y="9346524"/>
            <a:ext cx="8594899" cy="5302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7391" y="3013702"/>
            <a:ext cx="7347499" cy="493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2"/>
              </a:lnSpc>
            </a:pPr>
            <a:r>
              <a:rPr lang="en-US" sz="3476">
                <a:solidFill>
                  <a:srgbClr val="000000"/>
                </a:solidFill>
                <a:latin typeface="Assistant"/>
              </a:rPr>
              <a:t>In order to participate in </a:t>
            </a:r>
            <a:r>
              <a:rPr lang="en-US" sz="3476" u="sng">
                <a:solidFill>
                  <a:srgbClr val="000000"/>
                </a:solidFill>
                <a:latin typeface="Assistant Bold"/>
              </a:rPr>
              <a:t>ANY</a:t>
            </a:r>
            <a:r>
              <a:rPr lang="en-US" sz="3476">
                <a:solidFill>
                  <a:srgbClr val="000000"/>
                </a:solidFill>
                <a:latin typeface="Assistant"/>
              </a:rPr>
              <a:t> 4-H related activities, you </a:t>
            </a:r>
            <a:r>
              <a:rPr lang="en-US" sz="3476" u="sng">
                <a:solidFill>
                  <a:srgbClr val="000000"/>
                </a:solidFill>
                <a:latin typeface="Assistant Bold"/>
              </a:rPr>
              <a:t>MUST</a:t>
            </a:r>
            <a:r>
              <a:rPr lang="en-US" sz="3476">
                <a:solidFill>
                  <a:srgbClr val="000000"/>
                </a:solidFill>
                <a:latin typeface="Assistant"/>
              </a:rPr>
              <a:t> be enrolled in 4-HOnline prior to competing or participating.  </a:t>
            </a:r>
          </a:p>
          <a:p>
            <a:pPr>
              <a:lnSpc>
                <a:spcPts val="5632"/>
              </a:lnSpc>
            </a:pPr>
            <a:endParaRPr lang="en-US" sz="3476">
              <a:solidFill>
                <a:srgbClr val="000000"/>
              </a:solidFill>
              <a:latin typeface="Assistant"/>
            </a:endParaRPr>
          </a:p>
          <a:p>
            <a:pPr>
              <a:lnSpc>
                <a:spcPts val="5632"/>
              </a:lnSpc>
            </a:pPr>
            <a:r>
              <a:rPr lang="en-US" sz="3476">
                <a:solidFill>
                  <a:srgbClr val="000000"/>
                </a:solidFill>
                <a:latin typeface="Assistant"/>
              </a:rPr>
              <a:t>Adults we also ask that you register via 4-HOnline as well.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88F8998-9AF2-6F5F-E783-ACF649FE6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83"/>
    </mc:Choice>
    <mc:Fallback>
      <p:transition spd="slow" advTm="3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41683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5386" y="1922099"/>
            <a:ext cx="749068" cy="731277"/>
          </a:xfrm>
          <a:custGeom>
            <a:avLst/>
            <a:gdLst/>
            <a:ahLst/>
            <a:cxnLst/>
            <a:rect l="l" t="t" r="r" b="b"/>
            <a:pathLst>
              <a:path w="749068" h="731277">
                <a:moveTo>
                  <a:pt x="0" y="0"/>
                </a:moveTo>
                <a:lnTo>
                  <a:pt x="749068" y="0"/>
                </a:lnTo>
                <a:lnTo>
                  <a:pt x="749068" y="731277"/>
                </a:lnTo>
                <a:lnTo>
                  <a:pt x="0" y="731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5400000">
            <a:off x="6451733" y="6527933"/>
            <a:ext cx="542263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756003" y="3901991"/>
            <a:ext cx="4285539" cy="848544"/>
            <a:chOff x="0" y="0"/>
            <a:chExt cx="1128702" cy="2234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84982" y="3825791"/>
            <a:ext cx="4285539" cy="848544"/>
            <a:chOff x="0" y="0"/>
            <a:chExt cx="1128702" cy="2234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02" cy="223485"/>
            </a:xfrm>
            <a:custGeom>
              <a:avLst/>
              <a:gdLst/>
              <a:ahLst/>
              <a:cxnLst/>
              <a:rect l="l" t="t" r="r" b="b"/>
              <a:pathLst>
                <a:path w="1128702" h="223485">
                  <a:moveTo>
                    <a:pt x="92133" y="0"/>
                  </a:moveTo>
                  <a:lnTo>
                    <a:pt x="1036569" y="0"/>
                  </a:lnTo>
                  <a:cubicBezTo>
                    <a:pt x="1061004" y="0"/>
                    <a:pt x="1084439" y="9707"/>
                    <a:pt x="1101717" y="26985"/>
                  </a:cubicBezTo>
                  <a:cubicBezTo>
                    <a:pt x="1118995" y="44263"/>
                    <a:pt x="1128702" y="67698"/>
                    <a:pt x="1128702" y="92133"/>
                  </a:cubicBezTo>
                  <a:lnTo>
                    <a:pt x="1128702" y="131352"/>
                  </a:lnTo>
                  <a:cubicBezTo>
                    <a:pt x="1128702" y="182236"/>
                    <a:pt x="1087453" y="223485"/>
                    <a:pt x="1036569" y="223485"/>
                  </a:cubicBezTo>
                  <a:lnTo>
                    <a:pt x="92133" y="223485"/>
                  </a:lnTo>
                  <a:cubicBezTo>
                    <a:pt x="41249" y="223485"/>
                    <a:pt x="0" y="182236"/>
                    <a:pt x="0" y="131352"/>
                  </a:cubicBezTo>
                  <a:lnTo>
                    <a:pt x="0" y="92133"/>
                  </a:lnTo>
                  <a:cubicBezTo>
                    <a:pt x="0" y="41249"/>
                    <a:pt x="41249" y="0"/>
                    <a:pt x="92133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28702" cy="261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-299551"/>
            <a:ext cx="18288000" cy="1039360"/>
            <a:chOff x="0" y="0"/>
            <a:chExt cx="4816593" cy="2737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273741"/>
            </a:xfrm>
            <a:custGeom>
              <a:avLst/>
              <a:gdLst/>
              <a:ahLst/>
              <a:cxnLst/>
              <a:rect l="l" t="t" r="r" b="b"/>
              <a:pathLst>
                <a:path w="4816592" h="273741">
                  <a:moveTo>
                    <a:pt x="0" y="0"/>
                  </a:moveTo>
                  <a:lnTo>
                    <a:pt x="4816592" y="0"/>
                  </a:lnTo>
                  <a:lnTo>
                    <a:pt x="4816592" y="273741"/>
                  </a:lnTo>
                  <a:lnTo>
                    <a:pt x="0" y="273741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31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46317" y="1654422"/>
            <a:ext cx="13195366" cy="14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53"/>
              </a:lnSpc>
            </a:pPr>
            <a:r>
              <a:rPr lang="en-US" sz="11064">
                <a:solidFill>
                  <a:srgbClr val="000000"/>
                </a:solidFill>
                <a:latin typeface="The Seasons"/>
              </a:rPr>
              <a:t>Deadlines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50159" y="3869882"/>
            <a:ext cx="4097227" cy="75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3867" dirty="0">
                <a:solidFill>
                  <a:schemeClr val="bg1"/>
                </a:solidFill>
                <a:latin typeface="Assistant"/>
              </a:rPr>
              <a:t>County Contest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49699" y="3793682"/>
            <a:ext cx="3756104" cy="75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3"/>
              </a:lnSpc>
            </a:pPr>
            <a:r>
              <a:rPr lang="en-US" sz="3867" dirty="0">
                <a:solidFill>
                  <a:schemeClr val="bg1"/>
                </a:solidFill>
                <a:latin typeface="Assistant"/>
              </a:rPr>
              <a:t>District Contest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06145" y="5195536"/>
            <a:ext cx="5374823" cy="378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Contest Date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March 3, 2024 | 4-H Building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Registration Deadline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February 23, 2024 </a:t>
            </a: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Via County Webpage</a:t>
            </a:r>
          </a:p>
          <a:p>
            <a:pPr algn="ctr">
              <a:lnSpc>
                <a:spcPts val="2754"/>
              </a:lnSpc>
            </a:pPr>
            <a:endParaRPr lang="en-US" sz="17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You must participate in the county to compete in the district contest.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41394" y="5048250"/>
            <a:ext cx="5374823" cy="378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 Italics"/>
              </a:rPr>
              <a:t>Contest Date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March 26 | Llano, TX</a:t>
            </a:r>
          </a:p>
          <a:p>
            <a:pPr algn="ctr">
              <a:lnSpc>
                <a:spcPts val="3888"/>
              </a:lnSpc>
            </a:pPr>
            <a:endParaRPr lang="en-US" sz="24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 Italics"/>
              </a:rPr>
              <a:t>Registration Deadline</a:t>
            </a:r>
          </a:p>
          <a:p>
            <a:pPr algn="ctr">
              <a:lnSpc>
                <a:spcPts val="3888"/>
              </a:lnSpc>
            </a:pPr>
            <a:r>
              <a:rPr lang="en-US" sz="2400">
                <a:solidFill>
                  <a:srgbClr val="000000"/>
                </a:solidFill>
                <a:latin typeface="Assistant"/>
              </a:rPr>
              <a:t>March 11, 2024</a:t>
            </a: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Via 4-HOnline </a:t>
            </a:r>
          </a:p>
          <a:p>
            <a:pPr algn="ctr">
              <a:lnSpc>
                <a:spcPts val="2754"/>
              </a:lnSpc>
            </a:pPr>
            <a:endParaRPr lang="en-US" sz="1700">
              <a:solidFill>
                <a:srgbClr val="000000"/>
              </a:solidFill>
              <a:latin typeface="Assistant"/>
            </a:endParaRPr>
          </a:p>
          <a:p>
            <a:pPr algn="ctr">
              <a:lnSpc>
                <a:spcPts val="2754"/>
              </a:lnSpc>
            </a:pPr>
            <a:r>
              <a:rPr lang="en-US" sz="1700">
                <a:solidFill>
                  <a:srgbClr val="000000"/>
                </a:solidFill>
                <a:latin typeface="Assistant"/>
              </a:rPr>
              <a:t>You must participate in the county to compete in the district contest.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CA595FB-34C9-B15C-B0A5-20D175FDD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45"/>
    </mc:Choice>
    <mc:Fallback>
      <p:transition spd="slow" advTm="4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8793" r="29243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1545957"/>
            <a:ext cx="8115300" cy="122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The Seasons Bold"/>
              </a:rPr>
              <a:t>Who Can Compete?</a:t>
            </a:r>
          </a:p>
        </p:txBody>
      </p:sp>
      <p:sp>
        <p:nvSpPr>
          <p:cNvPr id="8" name="Freeform 8"/>
          <p:cNvSpPr/>
          <p:nvPr/>
        </p:nvSpPr>
        <p:spPr>
          <a:xfrm>
            <a:off x="1135191" y="3320179"/>
            <a:ext cx="246903" cy="465058"/>
          </a:xfrm>
          <a:custGeom>
            <a:avLst/>
            <a:gdLst/>
            <a:ahLst/>
            <a:cxnLst/>
            <a:rect l="l" t="t" r="r" b="b"/>
            <a:pathLst>
              <a:path w="246903" h="465058">
                <a:moveTo>
                  <a:pt x="0" y="0"/>
                </a:moveTo>
                <a:lnTo>
                  <a:pt x="246903" y="0"/>
                </a:lnTo>
                <a:lnTo>
                  <a:pt x="246903" y="465058"/>
                </a:lnTo>
                <a:lnTo>
                  <a:pt x="0" y="46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03160" y="3224929"/>
            <a:ext cx="8022341" cy="5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071">
                <a:solidFill>
                  <a:srgbClr val="000000"/>
                </a:solidFill>
                <a:latin typeface="DM Sans"/>
              </a:rPr>
              <a:t>Juniors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3160" y="3798207"/>
            <a:ext cx="8022341" cy="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456">
                <a:solidFill>
                  <a:srgbClr val="000000"/>
                </a:solidFill>
                <a:latin typeface="DM Sans Italics"/>
              </a:rPr>
              <a:t>3rd - 5th Grade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35191" y="4683936"/>
            <a:ext cx="246903" cy="465058"/>
          </a:xfrm>
          <a:custGeom>
            <a:avLst/>
            <a:gdLst/>
            <a:ahLst/>
            <a:cxnLst/>
            <a:rect l="l" t="t" r="r" b="b"/>
            <a:pathLst>
              <a:path w="246903" h="465058">
                <a:moveTo>
                  <a:pt x="0" y="0"/>
                </a:moveTo>
                <a:lnTo>
                  <a:pt x="246903" y="0"/>
                </a:lnTo>
                <a:lnTo>
                  <a:pt x="246903" y="465058"/>
                </a:lnTo>
                <a:lnTo>
                  <a:pt x="0" y="46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603160" y="4588686"/>
            <a:ext cx="8022341" cy="5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071">
                <a:solidFill>
                  <a:srgbClr val="000000"/>
                </a:solidFill>
                <a:latin typeface="DM Sans"/>
              </a:rPr>
              <a:t>Intermediates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03160" y="5161964"/>
            <a:ext cx="8022341" cy="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456">
                <a:solidFill>
                  <a:srgbClr val="000000"/>
                </a:solidFill>
                <a:latin typeface="DM Sans Italics"/>
              </a:rPr>
              <a:t>6th - 8th Grade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35191" y="6047693"/>
            <a:ext cx="246903" cy="465058"/>
          </a:xfrm>
          <a:custGeom>
            <a:avLst/>
            <a:gdLst/>
            <a:ahLst/>
            <a:cxnLst/>
            <a:rect l="l" t="t" r="r" b="b"/>
            <a:pathLst>
              <a:path w="246903" h="465058">
                <a:moveTo>
                  <a:pt x="0" y="0"/>
                </a:moveTo>
                <a:lnTo>
                  <a:pt x="246903" y="0"/>
                </a:lnTo>
                <a:lnTo>
                  <a:pt x="246903" y="465058"/>
                </a:lnTo>
                <a:lnTo>
                  <a:pt x="0" y="46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603160" y="5952443"/>
            <a:ext cx="8022341" cy="5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071">
                <a:solidFill>
                  <a:srgbClr val="000000"/>
                </a:solidFill>
                <a:latin typeface="DM Sans"/>
              </a:rPr>
              <a:t>Seniors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3160" y="6525721"/>
            <a:ext cx="8022341" cy="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en-US" sz="2456">
                <a:solidFill>
                  <a:srgbClr val="000000"/>
                </a:solidFill>
                <a:latin typeface="DM Sans Italics"/>
              </a:rPr>
              <a:t>9th - 12th Grade</a:t>
            </a:r>
          </a:p>
        </p:txBody>
      </p:sp>
      <p:sp>
        <p:nvSpPr>
          <p:cNvPr id="22" name="Freeform 22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0C40D68C-7B50-3DE0-1037-C44CE5F61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6"/>
    </mc:Choice>
    <mc:Fallback>
      <p:transition spd="slow" advTm="1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0775" r="27260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1545957"/>
            <a:ext cx="8115300" cy="122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The Seasons Bold"/>
              </a:rPr>
              <a:t>Major Changes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25803"/>
            <a:ext cx="8575179" cy="568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Contest objectives have changed to include the environmental impacts of the fashion industry.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“How does fast fashion affect the environment?” has been added to the list of contest resources.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Team size has changed from 3-5 to 3-4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Teams must use 2 items from the “closet”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Foam paint brushes and Mod podge have been deleted from the sewing kit. 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Duds to Dazzle Score Sheet has been revised. Team preparation 45% and team presentation 55%. There is more emphasis on the quality and overall appearance of the final product.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13DFA18-32BF-595F-9F96-66F72F13C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52"/>
    </mc:Choice>
    <mc:Fallback>
      <p:transition spd="slow" advTm="6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423811" y="1979353"/>
            <a:ext cx="10287000" cy="6328294"/>
            <a:chOff x="0" y="0"/>
            <a:chExt cx="2709333" cy="1666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666711"/>
            </a:xfrm>
            <a:custGeom>
              <a:avLst/>
              <a:gdLst/>
              <a:ahLst/>
              <a:cxnLst/>
              <a:rect l="l" t="t" r="r" b="b"/>
              <a:pathLst>
                <a:path w="2709333" h="1666711">
                  <a:moveTo>
                    <a:pt x="0" y="0"/>
                  </a:moveTo>
                  <a:lnTo>
                    <a:pt x="2709333" y="0"/>
                  </a:lnTo>
                  <a:lnTo>
                    <a:pt x="2709333" y="1666711"/>
                  </a:lnTo>
                  <a:lnTo>
                    <a:pt x="0" y="1666711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1704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7252660" cy="7821889"/>
            <a:chOff x="0" y="0"/>
            <a:chExt cx="9670213" cy="1042918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9092" r="19092"/>
            <a:stretch>
              <a:fillRect/>
            </a:stretch>
          </p:blipFill>
          <p:spPr>
            <a:xfrm>
              <a:off x="0" y="0"/>
              <a:ext cx="9670213" cy="1042918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401116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8" name="AutoShape 8"/>
          <p:cNvSpPr/>
          <p:nvPr/>
        </p:nvSpPr>
        <p:spPr>
          <a:xfrm>
            <a:off x="6089121" y="9390024"/>
            <a:ext cx="759212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010086" y="188125"/>
            <a:ext cx="6326275" cy="122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401116"/>
                </a:solidFill>
                <a:latin typeface="The Seasons Bold"/>
              </a:rPr>
              <a:t>The Basics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878676" y="-4812500"/>
            <a:ext cx="2937199" cy="10287000"/>
            <a:chOff x="0" y="0"/>
            <a:chExt cx="77358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010086" y="1551227"/>
            <a:ext cx="8798723" cy="51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0"/>
              </a:lnSpc>
            </a:pPr>
            <a:r>
              <a:rPr lang="en-US" sz="3359" spc="335">
                <a:solidFill>
                  <a:srgbClr val="00BF63"/>
                </a:solidFill>
                <a:latin typeface="Abhaya Libre"/>
              </a:rPr>
              <a:t>TEAMS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10086" y="1981658"/>
            <a:ext cx="8798723" cy="54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8"/>
              </a:lnSpc>
            </a:pPr>
            <a:r>
              <a:rPr lang="en-US" sz="2985">
                <a:solidFill>
                  <a:srgbClr val="000000"/>
                </a:solidFill>
                <a:latin typeface="Abhaya Libre"/>
              </a:rPr>
              <a:t>3-4 Members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10086" y="2614538"/>
            <a:ext cx="8798723" cy="51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0"/>
              </a:lnSpc>
            </a:pPr>
            <a:r>
              <a:rPr lang="en-US" sz="3359" spc="335">
                <a:solidFill>
                  <a:srgbClr val="00BF63"/>
                </a:solidFill>
                <a:latin typeface="Abhaya Libre"/>
              </a:rPr>
              <a:t>TIMEFRAME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10086" y="3080469"/>
            <a:ext cx="8798723" cy="54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8"/>
              </a:lnSpc>
            </a:pPr>
            <a:r>
              <a:rPr lang="en-US" sz="2985">
                <a:solidFill>
                  <a:srgbClr val="000000"/>
                </a:solidFill>
                <a:latin typeface="Abhaya Libre"/>
              </a:rPr>
              <a:t>60 minutes | Construction and Clean-up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10086" y="3702780"/>
            <a:ext cx="8798723" cy="51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0"/>
              </a:lnSpc>
            </a:pPr>
            <a:r>
              <a:rPr lang="en-US" sz="3359" spc="335">
                <a:solidFill>
                  <a:srgbClr val="00BF63"/>
                </a:solidFill>
                <a:latin typeface="Abhaya Libre"/>
              </a:rPr>
              <a:t>CONTEST RESOURCES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10086" y="4300071"/>
            <a:ext cx="8434908" cy="235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2"/>
              </a:lnSpc>
            </a:pPr>
            <a:r>
              <a:rPr lang="en-US" sz="2985">
                <a:solidFill>
                  <a:srgbClr val="000000"/>
                </a:solidFill>
                <a:latin typeface="Abhaya Libre"/>
              </a:rPr>
              <a:t>­Unraveling the Mystery of Design Elements and Principles in Clothing, Laundry on Your Own, Hemstitching, Pricing Tips and Tricks, Safety Guide, and Simple Seaming Techniques &amp;  Presentation worksheet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10086" y="8081908"/>
            <a:ext cx="8798723" cy="51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0"/>
              </a:lnSpc>
            </a:pPr>
            <a:r>
              <a:rPr lang="en-US" sz="3359" spc="335">
                <a:solidFill>
                  <a:srgbClr val="00BF63"/>
                </a:solidFill>
                <a:latin typeface="Abhaya Libre"/>
              </a:rPr>
              <a:t>CLOSET ITEMS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10086" y="8556021"/>
            <a:ext cx="8798723" cy="54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8"/>
              </a:lnSpc>
            </a:pPr>
            <a:r>
              <a:rPr lang="en-US" sz="2985">
                <a:solidFill>
                  <a:srgbClr val="000000"/>
                </a:solidFill>
                <a:latin typeface="Abhaya Libre"/>
              </a:rPr>
              <a:t>Additional items to add to start-up item.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10086" y="6751362"/>
            <a:ext cx="8798723" cy="51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0"/>
              </a:lnSpc>
            </a:pPr>
            <a:r>
              <a:rPr lang="en-US" sz="3359" spc="335">
                <a:solidFill>
                  <a:srgbClr val="00BF63"/>
                </a:solidFill>
                <a:latin typeface="Abhaya Libre"/>
              </a:rPr>
              <a:t>START-UP ITEM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010086" y="7280527"/>
            <a:ext cx="8798723" cy="54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8"/>
              </a:lnSpc>
            </a:pPr>
            <a:r>
              <a:rPr lang="en-US" sz="2985">
                <a:solidFill>
                  <a:srgbClr val="000000"/>
                </a:solidFill>
                <a:latin typeface="Abhaya Libre"/>
              </a:rPr>
              <a:t>One item given to each team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DEB78CD-DE0D-40D2-C2D7-3A4AACE3C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71"/>
    </mc:Choice>
    <mc:Fallback>
      <p:transition spd="slow" advTm="4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094913" y="-186770"/>
            <a:ext cx="7888552" cy="7956806"/>
            <a:chOff x="0" y="0"/>
            <a:chExt cx="2077643" cy="2095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7643" cy="2095620"/>
            </a:xfrm>
            <a:custGeom>
              <a:avLst/>
              <a:gdLst/>
              <a:ahLst/>
              <a:cxnLst/>
              <a:rect l="l" t="t" r="r" b="b"/>
              <a:pathLst>
                <a:path w="2077643" h="2095620">
                  <a:moveTo>
                    <a:pt x="0" y="0"/>
                  </a:moveTo>
                  <a:lnTo>
                    <a:pt x="2077643" y="0"/>
                  </a:lnTo>
                  <a:lnTo>
                    <a:pt x="2077643" y="2095620"/>
                  </a:lnTo>
                  <a:lnTo>
                    <a:pt x="0" y="209562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7643" cy="2133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9450" y="1028700"/>
            <a:ext cx="7229850" cy="7781056"/>
            <a:chOff x="0" y="0"/>
            <a:chExt cx="9639800" cy="103747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4125" b="14125"/>
            <a:stretch>
              <a:fillRect/>
            </a:stretch>
          </p:blipFill>
          <p:spPr>
            <a:xfrm>
              <a:off x="0" y="0"/>
              <a:ext cx="9639800" cy="1037474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1545957"/>
            <a:ext cx="8115300" cy="122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The Seasons Bold"/>
              </a:rPr>
              <a:t>Resource Materials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25803"/>
            <a:ext cx="8575179" cy="568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A Planning and Presentation Worksheet will be provided for each team at the contest. </a:t>
            </a:r>
          </a:p>
          <a:p>
            <a:pPr>
              <a:lnSpc>
                <a:spcPts val="3782"/>
              </a:lnSpc>
            </a:pPr>
            <a:endParaRPr lang="en-US" sz="2521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3782"/>
              </a:lnSpc>
            </a:pPr>
            <a:r>
              <a:rPr lang="en-US" sz="2521">
                <a:solidFill>
                  <a:srgbClr val="000000"/>
                </a:solidFill>
                <a:latin typeface="DM Sans"/>
              </a:rPr>
              <a:t>The below resources should be used at practice ONLY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Unraveling the Mystery of Design Elements and Principles in Clothing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Laundry on Your Own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Hand Stitching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Pricing Tips and Tricks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Safety Guide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Simple Seaming Techniques</a:t>
            </a:r>
          </a:p>
          <a:p>
            <a:pPr marL="544381" lvl="1" indent="-272190">
              <a:lnSpc>
                <a:spcPts val="3782"/>
              </a:lnSpc>
              <a:buFont typeface="Arial"/>
              <a:buChar char="•"/>
            </a:pPr>
            <a:r>
              <a:rPr lang="en-US" sz="2521">
                <a:solidFill>
                  <a:srgbClr val="000000"/>
                </a:solidFill>
                <a:latin typeface="DM Sans"/>
              </a:rPr>
              <a:t>How Does Fast Fashion Affect the Environment?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-9696450"/>
            <a:ext cx="2937199" cy="10287000"/>
            <a:chOff x="0" y="0"/>
            <a:chExt cx="77358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3583" cy="2709333"/>
            </a:xfrm>
            <a:custGeom>
              <a:avLst/>
              <a:gdLst/>
              <a:ahLst/>
              <a:cxnLst/>
              <a:rect l="l" t="t" r="r" b="b"/>
              <a:pathLst>
                <a:path w="773583" h="2709333">
                  <a:moveTo>
                    <a:pt x="0" y="0"/>
                  </a:moveTo>
                  <a:lnTo>
                    <a:pt x="773583" y="0"/>
                  </a:lnTo>
                  <a:lnTo>
                    <a:pt x="7735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735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000000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6089121" y="9399532"/>
            <a:ext cx="7592128" cy="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4F59AA2-4A3E-5A19-6EB6-4ADD51E82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5"/>
    </mc:Choice>
    <mc:Fallback>
      <p:transition spd="slow" advTm="2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76126" y="3070825"/>
            <a:ext cx="3922224" cy="4145350"/>
          </a:xfrm>
          <a:custGeom>
            <a:avLst/>
            <a:gdLst/>
            <a:ahLst/>
            <a:cxnLst/>
            <a:rect l="l" t="t" r="r" b="b"/>
            <a:pathLst>
              <a:path w="3922224" h="4145350">
                <a:moveTo>
                  <a:pt x="0" y="0"/>
                </a:moveTo>
                <a:lnTo>
                  <a:pt x="3922224" y="0"/>
                </a:lnTo>
                <a:lnTo>
                  <a:pt x="3922224" y="4145350"/>
                </a:lnTo>
                <a:lnTo>
                  <a:pt x="0" y="4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266" r="-29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32751" y="3070825"/>
            <a:ext cx="3922224" cy="4145350"/>
          </a:xfrm>
          <a:custGeom>
            <a:avLst/>
            <a:gdLst/>
            <a:ahLst/>
            <a:cxnLst/>
            <a:rect l="l" t="t" r="r" b="b"/>
            <a:pathLst>
              <a:path w="3922224" h="4145350">
                <a:moveTo>
                  <a:pt x="0" y="0"/>
                </a:moveTo>
                <a:lnTo>
                  <a:pt x="3922224" y="0"/>
                </a:lnTo>
                <a:lnTo>
                  <a:pt x="3922224" y="4145350"/>
                </a:lnTo>
                <a:lnTo>
                  <a:pt x="0" y="4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266" r="-29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33025" y="3070825"/>
            <a:ext cx="3922224" cy="4145350"/>
          </a:xfrm>
          <a:custGeom>
            <a:avLst/>
            <a:gdLst/>
            <a:ahLst/>
            <a:cxnLst/>
            <a:rect l="l" t="t" r="r" b="b"/>
            <a:pathLst>
              <a:path w="3922224" h="4145350">
                <a:moveTo>
                  <a:pt x="0" y="0"/>
                </a:moveTo>
                <a:lnTo>
                  <a:pt x="3922224" y="0"/>
                </a:lnTo>
                <a:lnTo>
                  <a:pt x="3922224" y="4145350"/>
                </a:lnTo>
                <a:lnTo>
                  <a:pt x="0" y="414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12" r="-467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32751" y="7430548"/>
            <a:ext cx="3922224" cy="59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00BF63"/>
                </a:solidFill>
                <a:latin typeface="The Seasons"/>
              </a:rPr>
              <a:t>Wearable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2751" y="8292046"/>
            <a:ext cx="3922224" cy="136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801">
                <a:solidFill>
                  <a:srgbClr val="000000"/>
                </a:solidFill>
                <a:latin typeface="Abhaya Libre Medium"/>
              </a:rPr>
              <a:t>Clothing that is suitable to be worn by people or pets. </a:t>
            </a:r>
          </a:p>
          <a:p>
            <a:pPr algn="ctr">
              <a:lnSpc>
                <a:spcPts val="2702"/>
              </a:lnSpc>
            </a:pPr>
            <a:r>
              <a:rPr lang="en-US" sz="1801">
                <a:solidFill>
                  <a:srgbClr val="000000"/>
                </a:solidFill>
                <a:latin typeface="Abhaya Libre Medium"/>
              </a:rPr>
              <a:t>Ex: shirt, coat, vest, dress, costume, leggings, swimsuit cover, etc.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76126" y="7430548"/>
            <a:ext cx="3922224" cy="59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00BF63"/>
                </a:solidFill>
                <a:latin typeface="The Seasons"/>
              </a:rPr>
              <a:t>Accessory/Jewelry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6126" y="8120596"/>
            <a:ext cx="3922224" cy="170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801">
                <a:solidFill>
                  <a:srgbClr val="000000"/>
                </a:solidFill>
                <a:latin typeface="Abhaya Libre Medium"/>
              </a:rPr>
              <a:t>An article or set of articles that can be added to an outfit to make it more useful, versatile, or attractive. </a:t>
            </a:r>
          </a:p>
          <a:p>
            <a:pPr algn="ctr">
              <a:lnSpc>
                <a:spcPts val="2702"/>
              </a:lnSpc>
            </a:pPr>
            <a:r>
              <a:rPr lang="en-US" sz="1801">
                <a:solidFill>
                  <a:srgbClr val="000000"/>
                </a:solidFill>
                <a:latin typeface="Abhaya Libre Medium"/>
              </a:rPr>
              <a:t>Ex: apron, earrings, purse, headband, hat, belt, necklace, etc.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33025" y="7430548"/>
            <a:ext cx="3922224" cy="59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00BF63"/>
                </a:solidFill>
                <a:latin typeface="The Seasons"/>
              </a:rPr>
              <a:t>Non-wearable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63058" y="8120596"/>
            <a:ext cx="3922224" cy="136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801">
                <a:solidFill>
                  <a:srgbClr val="000000"/>
                </a:solidFill>
                <a:latin typeface="Abhaya Libre Medium"/>
              </a:rPr>
              <a:t>An item that is not suitable to be worn.</a:t>
            </a:r>
          </a:p>
          <a:p>
            <a:pPr algn="ctr">
              <a:lnSpc>
                <a:spcPts val="2702"/>
              </a:lnSpc>
            </a:pPr>
            <a:r>
              <a:rPr lang="en-US" sz="1801">
                <a:solidFill>
                  <a:srgbClr val="000000"/>
                </a:solidFill>
                <a:latin typeface="Abhaya Libre Medium"/>
              </a:rPr>
              <a:t> Ex: pillow, towel, jewelry</a:t>
            </a:r>
          </a:p>
          <a:p>
            <a:pPr algn="ctr">
              <a:lnSpc>
                <a:spcPts val="2702"/>
              </a:lnSpc>
            </a:pPr>
            <a:r>
              <a:rPr lang="en-US" sz="1801">
                <a:solidFill>
                  <a:srgbClr val="000000"/>
                </a:solidFill>
                <a:latin typeface="Abhaya Libre Medium"/>
              </a:rPr>
              <a:t>pouch, cellphone or iPad case, stuffed animal, doll clothes, Christmas stocking,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983131" y="9764063"/>
            <a:ext cx="1106263" cy="315225"/>
          </a:xfrm>
          <a:custGeom>
            <a:avLst/>
            <a:gdLst/>
            <a:ahLst/>
            <a:cxnLst/>
            <a:rect l="l" t="t" r="r" b="b"/>
            <a:pathLst>
              <a:path w="1106263" h="315225">
                <a:moveTo>
                  <a:pt x="0" y="0"/>
                </a:moveTo>
                <a:lnTo>
                  <a:pt x="1106263" y="0"/>
                </a:lnTo>
                <a:lnTo>
                  <a:pt x="1106263" y="315225"/>
                </a:lnTo>
                <a:lnTo>
                  <a:pt x="0" y="315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8370078" y="602609"/>
            <a:ext cx="991792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6356" y="1187416"/>
            <a:ext cx="14186026" cy="14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53"/>
              </a:lnSpc>
            </a:pPr>
            <a:r>
              <a:rPr lang="en-US" sz="11064">
                <a:solidFill>
                  <a:srgbClr val="000000"/>
                </a:solidFill>
                <a:latin typeface="The Seasons"/>
              </a:rPr>
              <a:t>Category Descriptions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0C33AB9-0D73-5F06-2118-A5299A500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06"/>
    </mc:Choice>
    <mc:Fallback>
      <p:transition spd="slow" advTm="6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81249" y="9201150"/>
            <a:ext cx="3578051" cy="34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300">
                <a:solidFill>
                  <a:srgbClr val="401116"/>
                </a:solidFill>
                <a:latin typeface="DM Sans Italics"/>
              </a:rPr>
              <a:t>DUDS TO DAZZLE 2024</a:t>
            </a:r>
          </a:p>
        </p:txBody>
      </p:sp>
      <p:sp>
        <p:nvSpPr>
          <p:cNvPr id="3" name="AutoShape 3"/>
          <p:cNvSpPr/>
          <p:nvPr/>
        </p:nvSpPr>
        <p:spPr>
          <a:xfrm>
            <a:off x="6089121" y="9390024"/>
            <a:ext cx="759212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9743248"/>
            <a:ext cx="16230600" cy="10287000"/>
            <a:chOff x="0" y="0"/>
            <a:chExt cx="427472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709333"/>
            </a:xfrm>
            <a:custGeom>
              <a:avLst/>
              <a:gdLst/>
              <a:ahLst/>
              <a:cxnLst/>
              <a:rect l="l" t="t" r="r" b="b"/>
              <a:pathLst>
                <a:path w="4274726" h="2709333">
                  <a:moveTo>
                    <a:pt x="0" y="0"/>
                  </a:moveTo>
                  <a:lnTo>
                    <a:pt x="4274726" y="0"/>
                  </a:lnTo>
                  <a:lnTo>
                    <a:pt x="42747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601791" y="610169"/>
            <a:ext cx="7657509" cy="8572189"/>
          </a:xfrm>
          <a:custGeom>
            <a:avLst/>
            <a:gdLst/>
            <a:ahLst/>
            <a:cxnLst/>
            <a:rect l="l" t="t" r="r" b="b"/>
            <a:pathLst>
              <a:path w="7657509" h="8572189">
                <a:moveTo>
                  <a:pt x="0" y="0"/>
                </a:moveTo>
                <a:lnTo>
                  <a:pt x="7657509" y="0"/>
                </a:lnTo>
                <a:lnTo>
                  <a:pt x="7657509" y="8572189"/>
                </a:lnTo>
                <a:lnTo>
                  <a:pt x="0" y="8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385830"/>
            <a:ext cx="7792624" cy="1432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55"/>
              </a:lnSpc>
            </a:pPr>
            <a:r>
              <a:rPr lang="en-US" sz="10050">
                <a:solidFill>
                  <a:srgbClr val="00BF63"/>
                </a:solidFill>
                <a:latin typeface="The Seasons"/>
              </a:rPr>
              <a:t>Sewing Kit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883659"/>
            <a:ext cx="7792624" cy="51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89">
                <a:solidFill>
                  <a:srgbClr val="000000"/>
                </a:solidFill>
                <a:latin typeface="Open Sans"/>
              </a:rPr>
              <a:t>Each team will bring a sewing kit containing only one each of the following items, unless a different quantity is noted. </a:t>
            </a:r>
          </a:p>
          <a:p>
            <a:pPr>
              <a:lnSpc>
                <a:spcPts val="4500"/>
              </a:lnSpc>
            </a:pPr>
            <a:endParaRPr lang="en-US" sz="3000" spc="89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500"/>
              </a:lnSpc>
            </a:pPr>
            <a:r>
              <a:rPr lang="en-US" sz="3000" spc="89">
                <a:solidFill>
                  <a:srgbClr val="000000"/>
                </a:solidFill>
                <a:latin typeface="Open Sans"/>
              </a:rPr>
              <a:t>A team can choose not to include a listed item, but no additional item can be added. A team may organize their kit by utilizing a storage container of choice.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C58BC88-778F-7043-F8FF-DFAB63005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5"/>
    </mc:Choice>
    <mc:Fallback>
      <p:transition spd="slow" advTm="4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713</Words>
  <Application>Microsoft Office PowerPoint</Application>
  <PresentationFormat>Custom</PresentationFormat>
  <Paragraphs>106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Open Sans</vt:lpstr>
      <vt:lpstr>DM Sans Italics</vt:lpstr>
      <vt:lpstr>Assistant Italics</vt:lpstr>
      <vt:lpstr>Assistant Bold</vt:lpstr>
      <vt:lpstr>Calibri</vt:lpstr>
      <vt:lpstr>DM Sans</vt:lpstr>
      <vt:lpstr>Abhaya Libre</vt:lpstr>
      <vt:lpstr>Arial</vt:lpstr>
      <vt:lpstr>Assistant</vt:lpstr>
      <vt:lpstr>The Seasons Bold</vt:lpstr>
      <vt:lpstr>The Seasons</vt:lpstr>
      <vt:lpstr>Abhaya Libre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Fashion &amp; Interior Design_D2D 24</dc:title>
  <cp:lastModifiedBy>Hayley E. Meyer</cp:lastModifiedBy>
  <cp:revision>1</cp:revision>
  <dcterms:created xsi:type="dcterms:W3CDTF">2006-08-16T00:00:00Z</dcterms:created>
  <dcterms:modified xsi:type="dcterms:W3CDTF">2024-02-11T00:48:48Z</dcterms:modified>
  <dc:identifier>DAF8bwtaZUc</dc:identifier>
</cp:coreProperties>
</file>