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ssistant" pitchFamily="2" charset="-79"/>
      <p:regular r:id="rId23"/>
    </p:embeddedFont>
    <p:embeddedFont>
      <p:font typeface="Assistant Bold" charset="-79"/>
      <p:regular r:id="rId24"/>
    </p:embeddedFont>
    <p:embeddedFont>
      <p:font typeface="Balgin" panose="020B0604020202020204" charset="0"/>
      <p:regular r:id="rId25"/>
    </p:embeddedFont>
    <p:embeddedFont>
      <p:font typeface="Balgin Italics" panose="020B0604020202020204" charset="0"/>
      <p:regular r:id="rId26"/>
    </p:embeddedFont>
    <p:embeddedFont>
      <p:font typeface="Public San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206AB-96CC-465F-A250-18FF34DFC099}" v="18" dt="2024-02-10T22:25:15.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01" d="100"/>
          <a:sy n="101" d="100"/>
        </p:scale>
        <p:origin x="654"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E. Meyer" userId="aade5648-7968-4a8b-8657-24904784efe7" providerId="ADAL" clId="{EB6206AB-96CC-465F-A250-18FF34DFC099}"/>
    <pc:docChg chg="modSld">
      <pc:chgData name="Hayley E. Meyer" userId="aade5648-7968-4a8b-8657-24904784efe7" providerId="ADAL" clId="{EB6206AB-96CC-465F-A250-18FF34DFC099}" dt="2024-02-10T22:25:15.196" v="70"/>
      <pc:docMkLst>
        <pc:docMk/>
      </pc:docMkLst>
      <pc:sldChg chg="addSp delSp modSp mod modTransition modAnim">
        <pc:chgData name="Hayley E. Meyer" userId="aade5648-7968-4a8b-8657-24904784efe7" providerId="ADAL" clId="{EB6206AB-96CC-465F-A250-18FF34DFC099}" dt="2024-02-10T22:12:01.740" v="62"/>
        <pc:sldMkLst>
          <pc:docMk/>
          <pc:sldMk cId="0" sldId="256"/>
        </pc:sldMkLst>
        <pc:picChg chg="add del mod">
          <ac:chgData name="Hayley E. Meyer" userId="aade5648-7968-4a8b-8657-24904784efe7" providerId="ADAL" clId="{EB6206AB-96CC-465F-A250-18FF34DFC099}" dt="2024-02-10T21:50:15.521" v="30"/>
          <ac:picMkLst>
            <pc:docMk/>
            <pc:sldMk cId="0" sldId="256"/>
            <ac:picMk id="18" creationId="{4BB1440B-31FD-BBB6-697D-A5DA490F94D7}"/>
          </ac:picMkLst>
        </pc:picChg>
        <pc:picChg chg="add del mod ord">
          <ac:chgData name="Hayley E. Meyer" userId="aade5648-7968-4a8b-8657-24904784efe7" providerId="ADAL" clId="{EB6206AB-96CC-465F-A250-18FF34DFC099}" dt="2024-02-10T21:50:32.271" v="31"/>
          <ac:picMkLst>
            <pc:docMk/>
            <pc:sldMk cId="0" sldId="256"/>
            <ac:picMk id="19" creationId="{C84EF633-0252-E854-580E-BEE9ECA8618C}"/>
          </ac:picMkLst>
        </pc:picChg>
        <pc:picChg chg="add del mod">
          <ac:chgData name="Hayley E. Meyer" userId="aade5648-7968-4a8b-8657-24904784efe7" providerId="ADAL" clId="{EB6206AB-96CC-465F-A250-18FF34DFC099}" dt="2024-02-10T21:50:52.241" v="32"/>
          <ac:picMkLst>
            <pc:docMk/>
            <pc:sldMk cId="0" sldId="256"/>
            <ac:picMk id="20" creationId="{A03004F8-3BD1-FA29-6550-D595B56BE703}"/>
          </ac:picMkLst>
        </pc:picChg>
        <pc:picChg chg="add del mod">
          <ac:chgData name="Hayley E. Meyer" userId="aade5648-7968-4a8b-8657-24904784efe7" providerId="ADAL" clId="{EB6206AB-96CC-465F-A250-18FF34DFC099}" dt="2024-02-10T22:07:39.351" v="58"/>
          <ac:picMkLst>
            <pc:docMk/>
            <pc:sldMk cId="0" sldId="256"/>
            <ac:picMk id="25" creationId="{90717E60-65F6-399A-F7D5-41C8CA4A4625}"/>
          </ac:picMkLst>
        </pc:picChg>
        <pc:picChg chg="add del mod ord">
          <ac:chgData name="Hayley E. Meyer" userId="aade5648-7968-4a8b-8657-24904784efe7" providerId="ADAL" clId="{EB6206AB-96CC-465F-A250-18FF34DFC099}" dt="2024-02-10T22:07:45.215" v="59"/>
          <ac:picMkLst>
            <pc:docMk/>
            <pc:sldMk cId="0" sldId="256"/>
            <ac:picMk id="26" creationId="{9CD4BD9D-2906-FF06-1D6F-AA2688260C67}"/>
          </ac:picMkLst>
        </pc:picChg>
        <pc:picChg chg="add del mod">
          <ac:chgData name="Hayley E. Meyer" userId="aade5648-7968-4a8b-8657-24904784efe7" providerId="ADAL" clId="{EB6206AB-96CC-465F-A250-18FF34DFC099}" dt="2024-02-10T22:08:18.206" v="61"/>
          <ac:picMkLst>
            <pc:docMk/>
            <pc:sldMk cId="0" sldId="256"/>
            <ac:picMk id="27" creationId="{8B375064-7C29-F0E9-E12B-13B756938FAD}"/>
          </ac:picMkLst>
        </pc:picChg>
        <pc:picChg chg="add del mod ord">
          <ac:chgData name="Hayley E. Meyer" userId="aade5648-7968-4a8b-8657-24904784efe7" providerId="ADAL" clId="{EB6206AB-96CC-465F-A250-18FF34DFC099}" dt="2024-02-10T22:12:01.740" v="62"/>
          <ac:picMkLst>
            <pc:docMk/>
            <pc:sldMk cId="0" sldId="256"/>
            <ac:picMk id="30" creationId="{BC963AD6-726A-AB14-CDFF-BEDB22447941}"/>
          </ac:picMkLst>
        </pc:picChg>
        <pc:picChg chg="add mod">
          <ac:chgData name="Hayley E. Meyer" userId="aade5648-7968-4a8b-8657-24904784efe7" providerId="ADAL" clId="{EB6206AB-96CC-465F-A250-18FF34DFC099}" dt="2024-02-10T22:12:01.740" v="62"/>
          <ac:picMkLst>
            <pc:docMk/>
            <pc:sldMk cId="0" sldId="256"/>
            <ac:picMk id="31" creationId="{6FF984D5-38AF-0F0F-CE85-FBFF990CA2D9}"/>
          </ac:picMkLst>
        </pc:picChg>
      </pc:sldChg>
      <pc:sldChg chg="addSp delSp modSp mod modTransition modAnim">
        <pc:chgData name="Hayley E. Meyer" userId="aade5648-7968-4a8b-8657-24904784efe7" providerId="ADAL" clId="{EB6206AB-96CC-465F-A250-18FF34DFC099}" dt="2024-02-10T22:12:01.740" v="62"/>
        <pc:sldMkLst>
          <pc:docMk/>
          <pc:sldMk cId="0" sldId="257"/>
        </pc:sldMkLst>
        <pc:picChg chg="add del mod">
          <ac:chgData name="Hayley E. Meyer" userId="aade5648-7968-4a8b-8657-24904784efe7" providerId="ADAL" clId="{EB6206AB-96CC-465F-A250-18FF34DFC099}" dt="2024-02-10T21:50:15.521" v="30"/>
          <ac:picMkLst>
            <pc:docMk/>
            <pc:sldMk cId="0" sldId="257"/>
            <ac:picMk id="18" creationId="{B02C803C-A531-518A-5C8E-9D3FDA59422C}"/>
          </ac:picMkLst>
        </pc:picChg>
        <pc:picChg chg="add del mod ord">
          <ac:chgData name="Hayley E. Meyer" userId="aade5648-7968-4a8b-8657-24904784efe7" providerId="ADAL" clId="{EB6206AB-96CC-465F-A250-18FF34DFC099}" dt="2024-02-10T22:06:22.930" v="44"/>
          <ac:picMkLst>
            <pc:docMk/>
            <pc:sldMk cId="0" sldId="257"/>
            <ac:picMk id="19" creationId="{F161168D-E60B-E22E-4438-251874556D45}"/>
          </ac:picMkLst>
        </pc:picChg>
        <pc:picChg chg="add del mod">
          <ac:chgData name="Hayley E. Meyer" userId="aade5648-7968-4a8b-8657-24904784efe7" providerId="ADAL" clId="{EB6206AB-96CC-465F-A250-18FF34DFC099}" dt="2024-02-10T22:07:24.640" v="52"/>
          <ac:picMkLst>
            <pc:docMk/>
            <pc:sldMk cId="0" sldId="257"/>
            <ac:picMk id="20" creationId="{6730B1A4-D59C-686A-49F9-E39550DAD031}"/>
          </ac:picMkLst>
        </pc:picChg>
        <pc:picChg chg="add del mod ord">
          <ac:chgData name="Hayley E. Meyer" userId="aade5648-7968-4a8b-8657-24904784efe7" providerId="ADAL" clId="{EB6206AB-96CC-465F-A250-18FF34DFC099}" dt="2024-02-10T22:07:36.903" v="53"/>
          <ac:picMkLst>
            <pc:docMk/>
            <pc:sldMk cId="0" sldId="257"/>
            <ac:picMk id="22" creationId="{8F5A5169-8D5C-B21F-F8DA-29A5C3641403}"/>
          </ac:picMkLst>
        </pc:picChg>
        <pc:picChg chg="add del mod">
          <ac:chgData name="Hayley E. Meyer" userId="aade5648-7968-4a8b-8657-24904784efe7" providerId="ADAL" clId="{EB6206AB-96CC-465F-A250-18FF34DFC099}" dt="2024-02-10T22:07:39.351" v="58"/>
          <ac:picMkLst>
            <pc:docMk/>
            <pc:sldMk cId="0" sldId="257"/>
            <ac:picMk id="23" creationId="{C71F875C-B5FA-6305-EF9B-C6A1A6BE71FB}"/>
          </ac:picMkLst>
        </pc:picChg>
        <pc:picChg chg="add del mod ord">
          <ac:chgData name="Hayley E. Meyer" userId="aade5648-7968-4a8b-8657-24904784efe7" providerId="ADAL" clId="{EB6206AB-96CC-465F-A250-18FF34DFC099}" dt="2024-02-10T22:12:01.740" v="62"/>
          <ac:picMkLst>
            <pc:docMk/>
            <pc:sldMk cId="0" sldId="257"/>
            <ac:picMk id="24" creationId="{AE7A2492-FC7F-B19F-3C48-EF90EE7A4B0A}"/>
          </ac:picMkLst>
        </pc:picChg>
        <pc:picChg chg="add mod">
          <ac:chgData name="Hayley E. Meyer" userId="aade5648-7968-4a8b-8657-24904784efe7" providerId="ADAL" clId="{EB6206AB-96CC-465F-A250-18FF34DFC099}" dt="2024-02-10T22:12:01.740" v="62"/>
          <ac:picMkLst>
            <pc:docMk/>
            <pc:sldMk cId="0" sldId="257"/>
            <ac:picMk id="25" creationId="{DB75101F-7980-16E2-028C-8BB09DA620C7}"/>
          </ac:picMkLst>
        </pc:picChg>
      </pc:sldChg>
      <pc:sldChg chg="addSp delSp modSp mod modTransition modAnim">
        <pc:chgData name="Hayley E. Meyer" userId="aade5648-7968-4a8b-8657-24904784efe7" providerId="ADAL" clId="{EB6206AB-96CC-465F-A250-18FF34DFC099}" dt="2024-02-10T22:12:01.740" v="62"/>
        <pc:sldMkLst>
          <pc:docMk/>
          <pc:sldMk cId="0" sldId="258"/>
        </pc:sldMkLst>
        <pc:picChg chg="add del mod">
          <ac:chgData name="Hayley E. Meyer" userId="aade5648-7968-4a8b-8657-24904784efe7" providerId="ADAL" clId="{EB6206AB-96CC-465F-A250-18FF34DFC099}" dt="2024-02-10T21:50:15.521" v="30"/>
          <ac:picMkLst>
            <pc:docMk/>
            <pc:sldMk cId="0" sldId="258"/>
            <ac:picMk id="22" creationId="{FB205754-333D-CE55-3C98-3D317981F641}"/>
          </ac:picMkLst>
        </pc:picChg>
        <pc:picChg chg="add del mod ord">
          <ac:chgData name="Hayley E. Meyer" userId="aade5648-7968-4a8b-8657-24904784efe7" providerId="ADAL" clId="{EB6206AB-96CC-465F-A250-18FF34DFC099}" dt="2024-02-10T22:06:22.930" v="44"/>
          <ac:picMkLst>
            <pc:docMk/>
            <pc:sldMk cId="0" sldId="258"/>
            <ac:picMk id="23" creationId="{E57543BA-4B39-C518-D4F5-BFF853B9A775}"/>
          </ac:picMkLst>
        </pc:picChg>
        <pc:picChg chg="add del mod">
          <ac:chgData name="Hayley E. Meyer" userId="aade5648-7968-4a8b-8657-24904784efe7" providerId="ADAL" clId="{EB6206AB-96CC-465F-A250-18FF34DFC099}" dt="2024-02-10T22:07:24.640" v="52"/>
          <ac:picMkLst>
            <pc:docMk/>
            <pc:sldMk cId="0" sldId="258"/>
            <ac:picMk id="24" creationId="{D45F4680-A7A3-73B0-0AAD-96477044CCF0}"/>
          </ac:picMkLst>
        </pc:picChg>
        <pc:picChg chg="add del mod ord">
          <ac:chgData name="Hayley E. Meyer" userId="aade5648-7968-4a8b-8657-24904784efe7" providerId="ADAL" clId="{EB6206AB-96CC-465F-A250-18FF34DFC099}" dt="2024-02-10T22:07:36.903" v="53"/>
          <ac:picMkLst>
            <pc:docMk/>
            <pc:sldMk cId="0" sldId="258"/>
            <ac:picMk id="25" creationId="{528DD140-8FC9-1DFC-4CB7-8A2420758449}"/>
          </ac:picMkLst>
        </pc:picChg>
        <pc:picChg chg="add del mod">
          <ac:chgData name="Hayley E. Meyer" userId="aade5648-7968-4a8b-8657-24904784efe7" providerId="ADAL" clId="{EB6206AB-96CC-465F-A250-18FF34DFC099}" dt="2024-02-10T22:07:39.351" v="58"/>
          <ac:picMkLst>
            <pc:docMk/>
            <pc:sldMk cId="0" sldId="258"/>
            <ac:picMk id="26" creationId="{D54E52F0-D14B-24BF-AF09-4DD0596C124C}"/>
          </ac:picMkLst>
        </pc:picChg>
        <pc:picChg chg="add del mod ord">
          <ac:chgData name="Hayley E. Meyer" userId="aade5648-7968-4a8b-8657-24904784efe7" providerId="ADAL" clId="{EB6206AB-96CC-465F-A250-18FF34DFC099}" dt="2024-02-10T22:12:01.740" v="62"/>
          <ac:picMkLst>
            <pc:docMk/>
            <pc:sldMk cId="0" sldId="258"/>
            <ac:picMk id="27" creationId="{419EB6F4-834A-818C-B663-EB3CF5E886F6}"/>
          </ac:picMkLst>
        </pc:picChg>
        <pc:picChg chg="add mod">
          <ac:chgData name="Hayley E. Meyer" userId="aade5648-7968-4a8b-8657-24904784efe7" providerId="ADAL" clId="{EB6206AB-96CC-465F-A250-18FF34DFC099}" dt="2024-02-10T22:12:01.740" v="62"/>
          <ac:picMkLst>
            <pc:docMk/>
            <pc:sldMk cId="0" sldId="258"/>
            <ac:picMk id="28" creationId="{A2E52DF3-9579-396B-E0C7-85B8F13CEF1E}"/>
          </ac:picMkLst>
        </pc:picChg>
      </pc:sldChg>
      <pc:sldChg chg="addSp delSp modSp mod modTransition modAnim">
        <pc:chgData name="Hayley E. Meyer" userId="aade5648-7968-4a8b-8657-24904784efe7" providerId="ADAL" clId="{EB6206AB-96CC-465F-A250-18FF34DFC099}" dt="2024-02-10T22:12:01.740" v="62"/>
        <pc:sldMkLst>
          <pc:docMk/>
          <pc:sldMk cId="0" sldId="259"/>
        </pc:sldMkLst>
        <pc:spChg chg="mod">
          <ac:chgData name="Hayley E. Meyer" userId="aade5648-7968-4a8b-8657-24904784efe7" providerId="ADAL" clId="{EB6206AB-96CC-465F-A250-18FF34DFC099}" dt="2024-02-10T21:45:21.797" v="0" actId="1076"/>
          <ac:spMkLst>
            <pc:docMk/>
            <pc:sldMk cId="0" sldId="259"/>
            <ac:spMk id="6" creationId="{00000000-0000-0000-0000-000000000000}"/>
          </ac:spMkLst>
        </pc:spChg>
        <pc:spChg chg="mod">
          <ac:chgData name="Hayley E. Meyer" userId="aade5648-7968-4a8b-8657-24904784efe7" providerId="ADAL" clId="{EB6206AB-96CC-465F-A250-18FF34DFC099}" dt="2024-02-10T21:45:34.589" v="3" actId="1076"/>
          <ac:spMkLst>
            <pc:docMk/>
            <pc:sldMk cId="0" sldId="259"/>
            <ac:spMk id="8" creationId="{00000000-0000-0000-0000-000000000000}"/>
          </ac:spMkLst>
        </pc:spChg>
        <pc:picChg chg="add del mod">
          <ac:chgData name="Hayley E. Meyer" userId="aade5648-7968-4a8b-8657-24904784efe7" providerId="ADAL" clId="{EB6206AB-96CC-465F-A250-18FF34DFC099}" dt="2024-02-10T21:50:15.521" v="30"/>
          <ac:picMkLst>
            <pc:docMk/>
            <pc:sldMk cId="0" sldId="259"/>
            <ac:picMk id="15" creationId="{A5E15955-B801-6BBA-70E1-426902A485F9}"/>
          </ac:picMkLst>
        </pc:picChg>
        <pc:picChg chg="add del mod ord">
          <ac:chgData name="Hayley E. Meyer" userId="aade5648-7968-4a8b-8657-24904784efe7" providerId="ADAL" clId="{EB6206AB-96CC-465F-A250-18FF34DFC099}" dt="2024-02-10T22:06:22.930" v="44"/>
          <ac:picMkLst>
            <pc:docMk/>
            <pc:sldMk cId="0" sldId="259"/>
            <ac:picMk id="16" creationId="{9EA987D4-B96B-EF5B-0AB3-651F811D2879}"/>
          </ac:picMkLst>
        </pc:picChg>
        <pc:picChg chg="add del mod">
          <ac:chgData name="Hayley E. Meyer" userId="aade5648-7968-4a8b-8657-24904784efe7" providerId="ADAL" clId="{EB6206AB-96CC-465F-A250-18FF34DFC099}" dt="2024-02-10T22:07:24.640" v="52"/>
          <ac:picMkLst>
            <pc:docMk/>
            <pc:sldMk cId="0" sldId="259"/>
            <ac:picMk id="17" creationId="{081D34EF-2CBB-D70C-842D-45C6A3549289}"/>
          </ac:picMkLst>
        </pc:picChg>
        <pc:picChg chg="add del mod ord">
          <ac:chgData name="Hayley E. Meyer" userId="aade5648-7968-4a8b-8657-24904784efe7" providerId="ADAL" clId="{EB6206AB-96CC-465F-A250-18FF34DFC099}" dt="2024-02-10T22:07:36.903" v="53"/>
          <ac:picMkLst>
            <pc:docMk/>
            <pc:sldMk cId="0" sldId="259"/>
            <ac:picMk id="18" creationId="{778FD3AD-A83F-5192-577A-91CA488834B8}"/>
          </ac:picMkLst>
        </pc:picChg>
        <pc:picChg chg="add del mod">
          <ac:chgData name="Hayley E. Meyer" userId="aade5648-7968-4a8b-8657-24904784efe7" providerId="ADAL" clId="{EB6206AB-96CC-465F-A250-18FF34DFC099}" dt="2024-02-10T22:07:39.351" v="58"/>
          <ac:picMkLst>
            <pc:docMk/>
            <pc:sldMk cId="0" sldId="259"/>
            <ac:picMk id="19" creationId="{B2BEF601-6841-75FE-F957-B94FC5F841A3}"/>
          </ac:picMkLst>
        </pc:picChg>
        <pc:picChg chg="add del mod ord">
          <ac:chgData name="Hayley E. Meyer" userId="aade5648-7968-4a8b-8657-24904784efe7" providerId="ADAL" clId="{EB6206AB-96CC-465F-A250-18FF34DFC099}" dt="2024-02-10T22:12:01.740" v="62"/>
          <ac:picMkLst>
            <pc:docMk/>
            <pc:sldMk cId="0" sldId="259"/>
            <ac:picMk id="22" creationId="{5989D5FB-70F1-8725-793A-7BC00A51B179}"/>
          </ac:picMkLst>
        </pc:picChg>
        <pc:picChg chg="add mod">
          <ac:chgData name="Hayley E. Meyer" userId="aade5648-7968-4a8b-8657-24904784efe7" providerId="ADAL" clId="{EB6206AB-96CC-465F-A250-18FF34DFC099}" dt="2024-02-10T22:12:01.740" v="62"/>
          <ac:picMkLst>
            <pc:docMk/>
            <pc:sldMk cId="0" sldId="259"/>
            <ac:picMk id="23" creationId="{AE05BDF8-D3F9-2865-6532-9FE6A10590F8}"/>
          </ac:picMkLst>
        </pc:picChg>
      </pc:sldChg>
      <pc:sldChg chg="addSp delSp modSp mod modTransition modAnim modNotes">
        <pc:chgData name="Hayley E. Meyer" userId="aade5648-7968-4a8b-8657-24904784efe7" providerId="ADAL" clId="{EB6206AB-96CC-465F-A250-18FF34DFC099}" dt="2024-02-10T22:12:01.740" v="62"/>
        <pc:sldMkLst>
          <pc:docMk/>
          <pc:sldMk cId="0" sldId="260"/>
        </pc:sldMkLst>
        <pc:picChg chg="add del mod">
          <ac:chgData name="Hayley E. Meyer" userId="aade5648-7968-4a8b-8657-24904784efe7" providerId="ADAL" clId="{EB6206AB-96CC-465F-A250-18FF34DFC099}" dt="2024-02-10T21:50:15.521" v="30"/>
          <ac:picMkLst>
            <pc:docMk/>
            <pc:sldMk cId="0" sldId="260"/>
            <ac:picMk id="19" creationId="{374A2215-549E-A3E6-3EAB-7D5FCFAC2708}"/>
          </ac:picMkLst>
        </pc:picChg>
        <pc:picChg chg="add del mod ord">
          <ac:chgData name="Hayley E. Meyer" userId="aade5648-7968-4a8b-8657-24904784efe7" providerId="ADAL" clId="{EB6206AB-96CC-465F-A250-18FF34DFC099}" dt="2024-02-10T22:06:22.930" v="44"/>
          <ac:picMkLst>
            <pc:docMk/>
            <pc:sldMk cId="0" sldId="260"/>
            <ac:picMk id="20" creationId="{1ACC693A-C617-A815-8A75-371E27B6D3D9}"/>
          </ac:picMkLst>
        </pc:picChg>
        <pc:picChg chg="add del mod">
          <ac:chgData name="Hayley E. Meyer" userId="aade5648-7968-4a8b-8657-24904784efe7" providerId="ADAL" clId="{EB6206AB-96CC-465F-A250-18FF34DFC099}" dt="2024-02-10T22:07:24.640" v="52"/>
          <ac:picMkLst>
            <pc:docMk/>
            <pc:sldMk cId="0" sldId="260"/>
            <ac:picMk id="21" creationId="{F0A02783-8B04-BD6A-D303-2AED12FE4F60}"/>
          </ac:picMkLst>
        </pc:picChg>
        <pc:picChg chg="add del mod ord">
          <ac:chgData name="Hayley E. Meyer" userId="aade5648-7968-4a8b-8657-24904784efe7" providerId="ADAL" clId="{EB6206AB-96CC-465F-A250-18FF34DFC099}" dt="2024-02-10T22:12:01.740" v="62"/>
          <ac:picMkLst>
            <pc:docMk/>
            <pc:sldMk cId="0" sldId="260"/>
            <ac:picMk id="22" creationId="{74336DA1-F354-CA2E-3BFA-90E9C818F22F}"/>
          </ac:picMkLst>
        </pc:picChg>
        <pc:picChg chg="add mod">
          <ac:chgData name="Hayley E. Meyer" userId="aade5648-7968-4a8b-8657-24904784efe7" providerId="ADAL" clId="{EB6206AB-96CC-465F-A250-18FF34DFC099}" dt="2024-02-10T22:12:01.740" v="62"/>
          <ac:picMkLst>
            <pc:docMk/>
            <pc:sldMk cId="0" sldId="260"/>
            <ac:picMk id="23" creationId="{BF7F2927-A481-95FB-A471-121063C736CB}"/>
          </ac:picMkLst>
        </pc:picChg>
      </pc:sldChg>
      <pc:sldChg chg="addSp delSp modSp mod modTransition modAnim">
        <pc:chgData name="Hayley E. Meyer" userId="aade5648-7968-4a8b-8657-24904784efe7" providerId="ADAL" clId="{EB6206AB-96CC-465F-A250-18FF34DFC099}" dt="2024-02-10T22:13:57.611" v="69"/>
        <pc:sldMkLst>
          <pc:docMk/>
          <pc:sldMk cId="0" sldId="261"/>
        </pc:sldMkLst>
        <pc:spChg chg="mod">
          <ac:chgData name="Hayley E. Meyer" userId="aade5648-7968-4a8b-8657-24904784efe7" providerId="ADAL" clId="{EB6206AB-96CC-465F-A250-18FF34DFC099}" dt="2024-02-10T22:12:09.757" v="63" actId="1076"/>
          <ac:spMkLst>
            <pc:docMk/>
            <pc:sldMk cId="0" sldId="261"/>
            <ac:spMk id="7" creationId="{00000000-0000-0000-0000-000000000000}"/>
          </ac:spMkLst>
        </pc:spChg>
        <pc:picChg chg="add del mod">
          <ac:chgData name="Hayley E. Meyer" userId="aade5648-7968-4a8b-8657-24904784efe7" providerId="ADAL" clId="{EB6206AB-96CC-465F-A250-18FF34DFC099}" dt="2024-02-10T21:50:15.521" v="30"/>
          <ac:picMkLst>
            <pc:docMk/>
            <pc:sldMk cId="0" sldId="261"/>
            <ac:picMk id="22" creationId="{DC4A15AA-797C-F785-ACB3-014079144780}"/>
          </ac:picMkLst>
        </pc:picChg>
        <pc:picChg chg="add del mod ord">
          <ac:chgData name="Hayley E. Meyer" userId="aade5648-7968-4a8b-8657-24904784efe7" providerId="ADAL" clId="{EB6206AB-96CC-465F-A250-18FF34DFC099}" dt="2024-02-10T22:06:22.930" v="44"/>
          <ac:picMkLst>
            <pc:docMk/>
            <pc:sldMk cId="0" sldId="261"/>
            <ac:picMk id="25" creationId="{3EE5761A-76A1-9989-EE5F-3532B128BDE1}"/>
          </ac:picMkLst>
        </pc:picChg>
        <pc:picChg chg="add del mod">
          <ac:chgData name="Hayley E. Meyer" userId="aade5648-7968-4a8b-8657-24904784efe7" providerId="ADAL" clId="{EB6206AB-96CC-465F-A250-18FF34DFC099}" dt="2024-02-10T22:07:24.640" v="52"/>
          <ac:picMkLst>
            <pc:docMk/>
            <pc:sldMk cId="0" sldId="261"/>
            <ac:picMk id="26" creationId="{10A1F7EE-4701-AFEE-278A-A3B9E7C115CD}"/>
          </ac:picMkLst>
        </pc:picChg>
        <pc:picChg chg="add del mod ord">
          <ac:chgData name="Hayley E. Meyer" userId="aade5648-7968-4a8b-8657-24904784efe7" providerId="ADAL" clId="{EB6206AB-96CC-465F-A250-18FF34DFC099}" dt="2024-02-10T22:12:01.740" v="62"/>
          <ac:picMkLst>
            <pc:docMk/>
            <pc:sldMk cId="0" sldId="261"/>
            <ac:picMk id="27" creationId="{4D169D0D-A6F2-B818-C79A-62AF1BDE53DE}"/>
          </ac:picMkLst>
        </pc:picChg>
        <pc:picChg chg="add del mod">
          <ac:chgData name="Hayley E. Meyer" userId="aade5648-7968-4a8b-8657-24904784efe7" providerId="ADAL" clId="{EB6206AB-96CC-465F-A250-18FF34DFC099}" dt="2024-02-10T22:12:16.462" v="65"/>
          <ac:picMkLst>
            <pc:docMk/>
            <pc:sldMk cId="0" sldId="261"/>
            <ac:picMk id="28" creationId="{EE399085-ED27-2431-65F2-CFA78B565156}"/>
          </ac:picMkLst>
        </pc:picChg>
        <pc:picChg chg="add del mod ord">
          <ac:chgData name="Hayley E. Meyer" userId="aade5648-7968-4a8b-8657-24904784efe7" providerId="ADAL" clId="{EB6206AB-96CC-465F-A250-18FF34DFC099}" dt="2024-02-10T22:13:09.966" v="66"/>
          <ac:picMkLst>
            <pc:docMk/>
            <pc:sldMk cId="0" sldId="261"/>
            <ac:picMk id="30" creationId="{184BB0DE-9490-C425-73BF-2F80D8F19D04}"/>
          </ac:picMkLst>
        </pc:picChg>
        <pc:picChg chg="add del mod">
          <ac:chgData name="Hayley E. Meyer" userId="aade5648-7968-4a8b-8657-24904784efe7" providerId="ADAL" clId="{EB6206AB-96CC-465F-A250-18FF34DFC099}" dt="2024-02-10T22:13:14.501" v="68"/>
          <ac:picMkLst>
            <pc:docMk/>
            <pc:sldMk cId="0" sldId="261"/>
            <ac:picMk id="31" creationId="{D702F136-1854-36F8-1BE3-6A058D94F3D2}"/>
          </ac:picMkLst>
        </pc:picChg>
        <pc:picChg chg="add del mod ord">
          <ac:chgData name="Hayley E. Meyer" userId="aade5648-7968-4a8b-8657-24904784efe7" providerId="ADAL" clId="{EB6206AB-96CC-465F-A250-18FF34DFC099}" dt="2024-02-10T22:13:57.611" v="69"/>
          <ac:picMkLst>
            <pc:docMk/>
            <pc:sldMk cId="0" sldId="261"/>
            <ac:picMk id="34" creationId="{15591109-C8D1-B7F3-3FBB-A601A4D77E9A}"/>
          </ac:picMkLst>
        </pc:picChg>
        <pc:picChg chg="add mod">
          <ac:chgData name="Hayley E. Meyer" userId="aade5648-7968-4a8b-8657-24904784efe7" providerId="ADAL" clId="{EB6206AB-96CC-465F-A250-18FF34DFC099}" dt="2024-02-10T22:13:57.611" v="69"/>
          <ac:picMkLst>
            <pc:docMk/>
            <pc:sldMk cId="0" sldId="261"/>
            <ac:picMk id="35" creationId="{A3376FA9-2251-2A4A-DFF5-9110255D65BD}"/>
          </ac:picMkLst>
        </pc:picChg>
      </pc:sldChg>
      <pc:sldChg chg="addSp delSp modSp mod modTransition modAnim">
        <pc:chgData name="Hayley E. Meyer" userId="aade5648-7968-4a8b-8657-24904784efe7" providerId="ADAL" clId="{EB6206AB-96CC-465F-A250-18FF34DFC099}" dt="2024-02-10T22:25:15.196" v="70"/>
        <pc:sldMkLst>
          <pc:docMk/>
          <pc:sldMk cId="0" sldId="262"/>
        </pc:sldMkLst>
        <pc:spChg chg="mod">
          <ac:chgData name="Hayley E. Meyer" userId="aade5648-7968-4a8b-8657-24904784efe7" providerId="ADAL" clId="{EB6206AB-96CC-465F-A250-18FF34DFC099}" dt="2024-02-10T21:45:40.797" v="4" actId="14100"/>
          <ac:spMkLst>
            <pc:docMk/>
            <pc:sldMk cId="0" sldId="262"/>
            <ac:spMk id="7" creationId="{00000000-0000-0000-0000-000000000000}"/>
          </ac:spMkLst>
        </pc:spChg>
        <pc:picChg chg="add del mod">
          <ac:chgData name="Hayley E. Meyer" userId="aade5648-7968-4a8b-8657-24904784efe7" providerId="ADAL" clId="{EB6206AB-96CC-465F-A250-18FF34DFC099}" dt="2024-02-10T22:07:24.640" v="52"/>
          <ac:picMkLst>
            <pc:docMk/>
            <pc:sldMk cId="0" sldId="262"/>
            <ac:picMk id="23" creationId="{968DFAC4-3750-F4DE-26AD-B628218ECAEA}"/>
          </ac:picMkLst>
        </pc:picChg>
        <pc:picChg chg="add del mod ord">
          <ac:chgData name="Hayley E. Meyer" userId="aade5648-7968-4a8b-8657-24904784efe7" providerId="ADAL" clId="{EB6206AB-96CC-465F-A250-18FF34DFC099}" dt="2024-02-10T22:25:15.196" v="70"/>
          <ac:picMkLst>
            <pc:docMk/>
            <pc:sldMk cId="0" sldId="262"/>
            <ac:picMk id="24" creationId="{684A95DE-8508-7E83-11E8-6D43D6AD3159}"/>
          </ac:picMkLst>
        </pc:picChg>
        <pc:picChg chg="add mod">
          <ac:chgData name="Hayley E. Meyer" userId="aade5648-7968-4a8b-8657-24904784efe7" providerId="ADAL" clId="{EB6206AB-96CC-465F-A250-18FF34DFC099}" dt="2024-02-10T22:25:15.196" v="70"/>
          <ac:picMkLst>
            <pc:docMk/>
            <pc:sldMk cId="0" sldId="262"/>
            <ac:picMk id="25" creationId="{C613F770-BF77-1F49-431B-A1F1EC80C2C0}"/>
          </ac:picMkLst>
        </pc:picChg>
      </pc:sldChg>
      <pc:sldChg chg="addSp delSp modSp mod modTransition modAnim">
        <pc:chgData name="Hayley E. Meyer" userId="aade5648-7968-4a8b-8657-24904784efe7" providerId="ADAL" clId="{EB6206AB-96CC-465F-A250-18FF34DFC099}" dt="2024-02-10T22:25:15.196" v="70"/>
        <pc:sldMkLst>
          <pc:docMk/>
          <pc:sldMk cId="0" sldId="263"/>
        </pc:sldMkLst>
        <pc:picChg chg="add del mod">
          <ac:chgData name="Hayley E. Meyer" userId="aade5648-7968-4a8b-8657-24904784efe7" providerId="ADAL" clId="{EB6206AB-96CC-465F-A250-18FF34DFC099}" dt="2024-02-10T22:07:24.640" v="52"/>
          <ac:picMkLst>
            <pc:docMk/>
            <pc:sldMk cId="0" sldId="263"/>
            <ac:picMk id="22" creationId="{CE7387A2-50A6-3179-7A84-165DD2FED250}"/>
          </ac:picMkLst>
        </pc:picChg>
        <pc:picChg chg="add del mod ord">
          <ac:chgData name="Hayley E. Meyer" userId="aade5648-7968-4a8b-8657-24904784efe7" providerId="ADAL" clId="{EB6206AB-96CC-465F-A250-18FF34DFC099}" dt="2024-02-10T22:25:15.196" v="70"/>
          <ac:picMkLst>
            <pc:docMk/>
            <pc:sldMk cId="0" sldId="263"/>
            <ac:picMk id="23" creationId="{0092BBF7-A1AD-D616-DE83-B7EBC3633F9B}"/>
          </ac:picMkLst>
        </pc:picChg>
        <pc:picChg chg="add mod">
          <ac:chgData name="Hayley E. Meyer" userId="aade5648-7968-4a8b-8657-24904784efe7" providerId="ADAL" clId="{EB6206AB-96CC-465F-A250-18FF34DFC099}" dt="2024-02-10T22:25:15.196" v="70"/>
          <ac:picMkLst>
            <pc:docMk/>
            <pc:sldMk cId="0" sldId="263"/>
            <ac:picMk id="24" creationId="{8B5CD241-28A8-97D1-77A6-72DA6CB0CF03}"/>
          </ac:picMkLst>
        </pc:picChg>
      </pc:sldChg>
      <pc:sldChg chg="addSp modSp mod modTransition">
        <pc:chgData name="Hayley E. Meyer" userId="aade5648-7968-4a8b-8657-24904784efe7" providerId="ADAL" clId="{EB6206AB-96CC-465F-A250-18FF34DFC099}" dt="2024-02-10T22:25:15.196" v="70"/>
        <pc:sldMkLst>
          <pc:docMk/>
          <pc:sldMk cId="0" sldId="264"/>
        </pc:sldMkLst>
        <pc:spChg chg="mod">
          <ac:chgData name="Hayley E. Meyer" userId="aade5648-7968-4a8b-8657-24904784efe7" providerId="ADAL" clId="{EB6206AB-96CC-465F-A250-18FF34DFC099}" dt="2024-02-10T21:45:59.601" v="9" actId="255"/>
          <ac:spMkLst>
            <pc:docMk/>
            <pc:sldMk cId="0" sldId="264"/>
            <ac:spMk id="7" creationId="{00000000-0000-0000-0000-000000000000}"/>
          </ac:spMkLst>
        </pc:spChg>
        <pc:picChg chg="add mod">
          <ac:chgData name="Hayley E. Meyer" userId="aade5648-7968-4a8b-8657-24904784efe7" providerId="ADAL" clId="{EB6206AB-96CC-465F-A250-18FF34DFC099}" dt="2024-02-10T22:25:15.196" v="70"/>
          <ac:picMkLst>
            <pc:docMk/>
            <pc:sldMk cId="0" sldId="264"/>
            <ac:picMk id="23" creationId="{BD9D2610-6DFD-FA5D-CE59-F408BDA36D32}"/>
          </ac:picMkLst>
        </pc:picChg>
      </pc:sldChg>
      <pc:sldChg chg="addSp modSp mod modTransition">
        <pc:chgData name="Hayley E. Meyer" userId="aade5648-7968-4a8b-8657-24904784efe7" providerId="ADAL" clId="{EB6206AB-96CC-465F-A250-18FF34DFC099}" dt="2024-02-10T22:25:15.196" v="70"/>
        <pc:sldMkLst>
          <pc:docMk/>
          <pc:sldMk cId="0" sldId="265"/>
        </pc:sldMkLst>
        <pc:spChg chg="mod">
          <ac:chgData name="Hayley E. Meyer" userId="aade5648-7968-4a8b-8657-24904784efe7" providerId="ADAL" clId="{EB6206AB-96CC-465F-A250-18FF34DFC099}" dt="2024-02-10T21:46:06.892" v="11" actId="20577"/>
          <ac:spMkLst>
            <pc:docMk/>
            <pc:sldMk cId="0" sldId="265"/>
            <ac:spMk id="4" creationId="{00000000-0000-0000-0000-000000000000}"/>
          </ac:spMkLst>
        </pc:spChg>
        <pc:spChg chg="mod">
          <ac:chgData name="Hayley E. Meyer" userId="aade5648-7968-4a8b-8657-24904784efe7" providerId="ADAL" clId="{EB6206AB-96CC-465F-A250-18FF34DFC099}" dt="2024-02-10T21:56:48.836" v="41" actId="20577"/>
          <ac:spMkLst>
            <pc:docMk/>
            <pc:sldMk cId="0" sldId="265"/>
            <ac:spMk id="8" creationId="{00000000-0000-0000-0000-000000000000}"/>
          </ac:spMkLst>
        </pc:spChg>
        <pc:picChg chg="add mod">
          <ac:chgData name="Hayley E. Meyer" userId="aade5648-7968-4a8b-8657-24904784efe7" providerId="ADAL" clId="{EB6206AB-96CC-465F-A250-18FF34DFC099}" dt="2024-02-10T22:25:15.196" v="70"/>
          <ac:picMkLst>
            <pc:docMk/>
            <pc:sldMk cId="0" sldId="265"/>
            <ac:picMk id="14" creationId="{C13588BA-3C1A-7AA5-71CA-E88E99FB2596}"/>
          </ac:picMkLst>
        </pc:picChg>
      </pc:sldChg>
      <pc:sldChg chg="addSp modSp modTransition">
        <pc:chgData name="Hayley E. Meyer" userId="aade5648-7968-4a8b-8657-24904784efe7" providerId="ADAL" clId="{EB6206AB-96CC-465F-A250-18FF34DFC099}" dt="2024-02-10T22:25:15.196" v="70"/>
        <pc:sldMkLst>
          <pc:docMk/>
          <pc:sldMk cId="0" sldId="266"/>
        </pc:sldMkLst>
        <pc:picChg chg="add mod">
          <ac:chgData name="Hayley E. Meyer" userId="aade5648-7968-4a8b-8657-24904784efe7" providerId="ADAL" clId="{EB6206AB-96CC-465F-A250-18FF34DFC099}" dt="2024-02-10T22:25:15.196" v="70"/>
          <ac:picMkLst>
            <pc:docMk/>
            <pc:sldMk cId="0" sldId="266"/>
            <ac:picMk id="18" creationId="{E044E2B0-DEB2-5F6B-C07F-CE8CABB7C1A0}"/>
          </ac:picMkLst>
        </pc:picChg>
      </pc:sldChg>
      <pc:sldChg chg="addSp modSp mod modTransition">
        <pc:chgData name="Hayley E. Meyer" userId="aade5648-7968-4a8b-8657-24904784efe7" providerId="ADAL" clId="{EB6206AB-96CC-465F-A250-18FF34DFC099}" dt="2024-02-10T22:25:15.196" v="70"/>
        <pc:sldMkLst>
          <pc:docMk/>
          <pc:sldMk cId="0" sldId="267"/>
        </pc:sldMkLst>
        <pc:spChg chg="mod">
          <ac:chgData name="Hayley E. Meyer" userId="aade5648-7968-4a8b-8657-24904784efe7" providerId="ADAL" clId="{EB6206AB-96CC-465F-A250-18FF34DFC099}" dt="2024-02-10T21:46:15.077" v="12" actId="1076"/>
          <ac:spMkLst>
            <pc:docMk/>
            <pc:sldMk cId="0" sldId="267"/>
            <ac:spMk id="7" creationId="{00000000-0000-0000-0000-000000000000}"/>
          </ac:spMkLst>
        </pc:spChg>
        <pc:picChg chg="add mod">
          <ac:chgData name="Hayley E. Meyer" userId="aade5648-7968-4a8b-8657-24904784efe7" providerId="ADAL" clId="{EB6206AB-96CC-465F-A250-18FF34DFC099}" dt="2024-02-10T22:25:15.196" v="70"/>
          <ac:picMkLst>
            <pc:docMk/>
            <pc:sldMk cId="0" sldId="267"/>
            <ac:picMk id="22" creationId="{E0BE59FC-1C96-3CE3-4CCD-26E1D750B2E7}"/>
          </ac:picMkLst>
        </pc:picChg>
      </pc:sldChg>
      <pc:sldChg chg="addSp modSp modTransition">
        <pc:chgData name="Hayley E. Meyer" userId="aade5648-7968-4a8b-8657-24904784efe7" providerId="ADAL" clId="{EB6206AB-96CC-465F-A250-18FF34DFC099}" dt="2024-02-10T22:25:15.196" v="70"/>
        <pc:sldMkLst>
          <pc:docMk/>
          <pc:sldMk cId="0" sldId="268"/>
        </pc:sldMkLst>
        <pc:picChg chg="add mod">
          <ac:chgData name="Hayley E. Meyer" userId="aade5648-7968-4a8b-8657-24904784efe7" providerId="ADAL" clId="{EB6206AB-96CC-465F-A250-18FF34DFC099}" dt="2024-02-10T22:25:15.196" v="70"/>
          <ac:picMkLst>
            <pc:docMk/>
            <pc:sldMk cId="0" sldId="268"/>
            <ac:picMk id="21" creationId="{3340D48C-ECEE-AE8F-5985-C93C836509C5}"/>
          </ac:picMkLst>
        </pc:picChg>
      </pc:sldChg>
      <pc:sldChg chg="addSp modSp modTransition">
        <pc:chgData name="Hayley E. Meyer" userId="aade5648-7968-4a8b-8657-24904784efe7" providerId="ADAL" clId="{EB6206AB-96CC-465F-A250-18FF34DFC099}" dt="2024-02-10T22:25:15.196" v="70"/>
        <pc:sldMkLst>
          <pc:docMk/>
          <pc:sldMk cId="0" sldId="269"/>
        </pc:sldMkLst>
        <pc:picChg chg="add mod">
          <ac:chgData name="Hayley E. Meyer" userId="aade5648-7968-4a8b-8657-24904784efe7" providerId="ADAL" clId="{EB6206AB-96CC-465F-A250-18FF34DFC099}" dt="2024-02-10T22:25:15.196" v="70"/>
          <ac:picMkLst>
            <pc:docMk/>
            <pc:sldMk cId="0" sldId="269"/>
            <ac:picMk id="22" creationId="{950E1553-B5D0-2418-0019-02CC3943D285}"/>
          </ac:picMkLst>
        </pc:picChg>
      </pc:sldChg>
      <pc:sldChg chg="addSp modSp modTransition">
        <pc:chgData name="Hayley E. Meyer" userId="aade5648-7968-4a8b-8657-24904784efe7" providerId="ADAL" clId="{EB6206AB-96CC-465F-A250-18FF34DFC099}" dt="2024-02-10T22:25:15.196" v="70"/>
        <pc:sldMkLst>
          <pc:docMk/>
          <pc:sldMk cId="0" sldId="270"/>
        </pc:sldMkLst>
        <pc:picChg chg="add mod">
          <ac:chgData name="Hayley E. Meyer" userId="aade5648-7968-4a8b-8657-24904784efe7" providerId="ADAL" clId="{EB6206AB-96CC-465F-A250-18FF34DFC099}" dt="2024-02-10T22:25:15.196" v="70"/>
          <ac:picMkLst>
            <pc:docMk/>
            <pc:sldMk cId="0" sldId="270"/>
            <ac:picMk id="18" creationId="{3C93BE56-DDAF-FCAD-856F-8D270E82D1F2}"/>
          </ac:picMkLst>
        </pc:picChg>
      </pc:sldChg>
      <pc:sldChg chg="addSp modSp mod modTransition">
        <pc:chgData name="Hayley E. Meyer" userId="aade5648-7968-4a8b-8657-24904784efe7" providerId="ADAL" clId="{EB6206AB-96CC-465F-A250-18FF34DFC099}" dt="2024-02-10T22:25:15.196" v="70"/>
        <pc:sldMkLst>
          <pc:docMk/>
          <pc:sldMk cId="0" sldId="271"/>
        </pc:sldMkLst>
        <pc:spChg chg="mod">
          <ac:chgData name="Hayley E. Meyer" userId="aade5648-7968-4a8b-8657-24904784efe7" providerId="ADAL" clId="{EB6206AB-96CC-465F-A250-18FF34DFC099}" dt="2024-02-10T22:05:36.659" v="43" actId="1076"/>
          <ac:spMkLst>
            <pc:docMk/>
            <pc:sldMk cId="0" sldId="271"/>
            <ac:spMk id="19" creationId="{00000000-0000-0000-0000-000000000000}"/>
          </ac:spMkLst>
        </pc:spChg>
        <pc:picChg chg="add mod">
          <ac:chgData name="Hayley E. Meyer" userId="aade5648-7968-4a8b-8657-24904784efe7" providerId="ADAL" clId="{EB6206AB-96CC-465F-A250-18FF34DFC099}" dt="2024-02-10T22:25:15.196" v="70"/>
          <ac:picMkLst>
            <pc:docMk/>
            <pc:sldMk cId="0" sldId="271"/>
            <ac:picMk id="22" creationId="{B75381DF-A256-402D-34C9-C1746040ECB8}"/>
          </ac:picMkLst>
        </pc:picChg>
      </pc:sldChg>
      <pc:sldChg chg="addSp modSp mod modTransition">
        <pc:chgData name="Hayley E. Meyer" userId="aade5648-7968-4a8b-8657-24904784efe7" providerId="ADAL" clId="{EB6206AB-96CC-465F-A250-18FF34DFC099}" dt="2024-02-10T22:25:15.196" v="70"/>
        <pc:sldMkLst>
          <pc:docMk/>
          <pc:sldMk cId="0" sldId="272"/>
        </pc:sldMkLst>
        <pc:spChg chg="mod">
          <ac:chgData name="Hayley E. Meyer" userId="aade5648-7968-4a8b-8657-24904784efe7" providerId="ADAL" clId="{EB6206AB-96CC-465F-A250-18FF34DFC099}" dt="2024-02-10T22:05:34.131" v="42" actId="1076"/>
          <ac:spMkLst>
            <pc:docMk/>
            <pc:sldMk cId="0" sldId="272"/>
            <ac:spMk id="7" creationId="{00000000-0000-0000-0000-000000000000}"/>
          </ac:spMkLst>
        </pc:spChg>
        <pc:picChg chg="add mod">
          <ac:chgData name="Hayley E. Meyer" userId="aade5648-7968-4a8b-8657-24904784efe7" providerId="ADAL" clId="{EB6206AB-96CC-465F-A250-18FF34DFC099}" dt="2024-02-10T22:25:15.196" v="70"/>
          <ac:picMkLst>
            <pc:docMk/>
            <pc:sldMk cId="0" sldId="272"/>
            <ac:picMk id="22" creationId="{DDC20711-E782-0F35-4BD7-104A2652CF24}"/>
          </ac:picMkLst>
        </pc:picChg>
      </pc:sldChg>
      <pc:sldChg chg="addSp modSp mod modTransition">
        <pc:chgData name="Hayley E. Meyer" userId="aade5648-7968-4a8b-8657-24904784efe7" providerId="ADAL" clId="{EB6206AB-96CC-465F-A250-18FF34DFC099}" dt="2024-02-10T22:25:15.196" v="70"/>
        <pc:sldMkLst>
          <pc:docMk/>
          <pc:sldMk cId="0" sldId="273"/>
        </pc:sldMkLst>
        <pc:spChg chg="mod">
          <ac:chgData name="Hayley E. Meyer" userId="aade5648-7968-4a8b-8657-24904784efe7" providerId="ADAL" clId="{EB6206AB-96CC-465F-A250-18FF34DFC099}" dt="2024-02-10T21:46:45.108" v="21" actId="1076"/>
          <ac:spMkLst>
            <pc:docMk/>
            <pc:sldMk cId="0" sldId="273"/>
            <ac:spMk id="4" creationId="{00000000-0000-0000-0000-000000000000}"/>
          </ac:spMkLst>
        </pc:spChg>
        <pc:picChg chg="add mod">
          <ac:chgData name="Hayley E. Meyer" userId="aade5648-7968-4a8b-8657-24904784efe7" providerId="ADAL" clId="{EB6206AB-96CC-465F-A250-18FF34DFC099}" dt="2024-02-10T22:25:15.196" v="70"/>
          <ac:picMkLst>
            <pc:docMk/>
            <pc:sldMk cId="0" sldId="273"/>
            <ac:picMk id="13" creationId="{FBE097E3-CE94-F2F3-590E-6D008C4F7140}"/>
          </ac:picMkLst>
        </pc:picChg>
      </pc:sldChg>
      <pc:sldChg chg="addSp modSp mod modTransition">
        <pc:chgData name="Hayley E. Meyer" userId="aade5648-7968-4a8b-8657-24904784efe7" providerId="ADAL" clId="{EB6206AB-96CC-465F-A250-18FF34DFC099}" dt="2024-02-10T22:25:15.196" v="70"/>
        <pc:sldMkLst>
          <pc:docMk/>
          <pc:sldMk cId="0" sldId="274"/>
        </pc:sldMkLst>
        <pc:spChg chg="mod">
          <ac:chgData name="Hayley E. Meyer" userId="aade5648-7968-4a8b-8657-24904784efe7" providerId="ADAL" clId="{EB6206AB-96CC-465F-A250-18FF34DFC099}" dt="2024-02-10T21:46:34.188" v="18" actId="1076"/>
          <ac:spMkLst>
            <pc:docMk/>
            <pc:sldMk cId="0" sldId="274"/>
            <ac:spMk id="4" creationId="{00000000-0000-0000-0000-000000000000}"/>
          </ac:spMkLst>
        </pc:spChg>
        <pc:picChg chg="add mod">
          <ac:chgData name="Hayley E. Meyer" userId="aade5648-7968-4a8b-8657-24904784efe7" providerId="ADAL" clId="{EB6206AB-96CC-465F-A250-18FF34DFC099}" dt="2024-02-10T22:25:15.196" v="70"/>
          <ac:picMkLst>
            <pc:docMk/>
            <pc:sldMk cId="0" sldId="274"/>
            <ac:picMk id="12" creationId="{97BA3834-B9C8-9AE0-802B-5803FB59E1FB}"/>
          </ac:picMkLst>
        </pc:picChg>
      </pc:sldChg>
      <pc:sldChg chg="addSp modSp mod modTransition">
        <pc:chgData name="Hayley E. Meyer" userId="aade5648-7968-4a8b-8657-24904784efe7" providerId="ADAL" clId="{EB6206AB-96CC-465F-A250-18FF34DFC099}" dt="2024-02-10T22:25:15.196" v="70"/>
        <pc:sldMkLst>
          <pc:docMk/>
          <pc:sldMk cId="0" sldId="275"/>
        </pc:sldMkLst>
        <pc:spChg chg="mod">
          <ac:chgData name="Hayley E. Meyer" userId="aade5648-7968-4a8b-8657-24904784efe7" providerId="ADAL" clId="{EB6206AB-96CC-465F-A250-18FF34DFC099}" dt="2024-02-10T21:46:49.315" v="22" actId="1076"/>
          <ac:spMkLst>
            <pc:docMk/>
            <pc:sldMk cId="0" sldId="275"/>
            <ac:spMk id="10" creationId="{00000000-0000-0000-0000-000000000000}"/>
          </ac:spMkLst>
        </pc:spChg>
        <pc:picChg chg="add mod">
          <ac:chgData name="Hayley E. Meyer" userId="aade5648-7968-4a8b-8657-24904784efe7" providerId="ADAL" clId="{EB6206AB-96CC-465F-A250-18FF34DFC099}" dt="2024-02-10T22:25:15.196" v="70"/>
          <ac:picMkLst>
            <pc:docMk/>
            <pc:sldMk cId="0" sldId="275"/>
            <ac:picMk id="25" creationId="{1758EF2E-E23C-A832-B0D6-E1B01F86C5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26327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Engaging in ed pres is an excellent opportunity to enhance your public speaking skills.  It allows youth to work individually or in a team of two to demonstrate their expertise in a certain area!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9.svg"/><Relationship Id="rId12" Type="http://schemas.openxmlformats.org/officeDocument/2006/relationships/image" Target="../media/image11.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11" Type="http://schemas.openxmlformats.org/officeDocument/2006/relationships/image" Target="../media/image10.png"/><Relationship Id="rId5" Type="http://schemas.openxmlformats.org/officeDocument/2006/relationships/image" Target="../media/image27.sv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image" Target="../media/image17.jpeg"/><Relationship Id="rId10" Type="http://schemas.openxmlformats.org/officeDocument/2006/relationships/image" Target="../media/image5.png"/><Relationship Id="rId4" Type="http://schemas.openxmlformats.org/officeDocument/2006/relationships/hyperlink" Target="https://texas4-h.tamu.edu/wp-content/uploads/educational_presentation_descriptions.pdf" TargetMode="External"/><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028700"/>
            <a:ext cx="4151122" cy="4114800"/>
          </a:xfrm>
          <a:custGeom>
            <a:avLst/>
            <a:gdLst/>
            <a:ahLst/>
            <a:cxnLst/>
            <a:rect l="l" t="t" r="r" b="b"/>
            <a:pathLst>
              <a:path w="4151122" h="4114800">
                <a:moveTo>
                  <a:pt x="0" y="0"/>
                </a:moveTo>
                <a:lnTo>
                  <a:pt x="4151122" y="0"/>
                </a:lnTo>
                <a:lnTo>
                  <a:pt x="41511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p:cNvGrpSpPr/>
          <p:nvPr/>
        </p:nvGrpSpPr>
        <p:grpSpPr>
          <a:xfrm>
            <a:off x="5061476" y="6702196"/>
            <a:ext cx="8165047" cy="1092658"/>
            <a:chOff x="0" y="0"/>
            <a:chExt cx="2150465" cy="287778"/>
          </a:xfrm>
        </p:grpSpPr>
        <p:sp>
          <p:nvSpPr>
            <p:cNvPr id="4" name="Freeform 4"/>
            <p:cNvSpPr/>
            <p:nvPr/>
          </p:nvSpPr>
          <p:spPr>
            <a:xfrm>
              <a:off x="0" y="0"/>
              <a:ext cx="2150465" cy="287778"/>
            </a:xfrm>
            <a:custGeom>
              <a:avLst/>
              <a:gdLst/>
              <a:ahLst/>
              <a:cxnLst/>
              <a:rect l="l" t="t" r="r" b="b"/>
              <a:pathLst>
                <a:path w="2150465" h="287778">
                  <a:moveTo>
                    <a:pt x="48357" y="0"/>
                  </a:moveTo>
                  <a:lnTo>
                    <a:pt x="2102108" y="0"/>
                  </a:lnTo>
                  <a:cubicBezTo>
                    <a:pt x="2128815" y="0"/>
                    <a:pt x="2150465" y="21650"/>
                    <a:pt x="2150465" y="48357"/>
                  </a:cubicBezTo>
                  <a:lnTo>
                    <a:pt x="2150465" y="239421"/>
                  </a:lnTo>
                  <a:cubicBezTo>
                    <a:pt x="2150465" y="252246"/>
                    <a:pt x="2145370" y="264546"/>
                    <a:pt x="2136302" y="273615"/>
                  </a:cubicBezTo>
                  <a:cubicBezTo>
                    <a:pt x="2127233" y="282684"/>
                    <a:pt x="2114933" y="287778"/>
                    <a:pt x="2102108" y="287778"/>
                  </a:cubicBezTo>
                  <a:lnTo>
                    <a:pt x="48357" y="287778"/>
                  </a:lnTo>
                  <a:cubicBezTo>
                    <a:pt x="35532" y="287778"/>
                    <a:pt x="23232" y="282684"/>
                    <a:pt x="14163" y="273615"/>
                  </a:cubicBezTo>
                  <a:cubicBezTo>
                    <a:pt x="5095" y="264546"/>
                    <a:pt x="0" y="252246"/>
                    <a:pt x="0" y="239421"/>
                  </a:cubicBezTo>
                  <a:lnTo>
                    <a:pt x="0" y="48357"/>
                  </a:lnTo>
                  <a:cubicBezTo>
                    <a:pt x="0" y="35532"/>
                    <a:pt x="5095" y="23232"/>
                    <a:pt x="14163" y="14163"/>
                  </a:cubicBezTo>
                  <a:cubicBezTo>
                    <a:pt x="23232" y="5095"/>
                    <a:pt x="35532" y="0"/>
                    <a:pt x="48357" y="0"/>
                  </a:cubicBezTo>
                  <a:close/>
                </a:path>
              </a:pathLst>
            </a:custGeom>
            <a:solidFill>
              <a:srgbClr val="00BF63"/>
            </a:solidFill>
          </p:spPr>
          <p:txBody>
            <a:bodyPr/>
            <a:lstStyle/>
            <a:p>
              <a:endParaRPr lang="en-US"/>
            </a:p>
          </p:txBody>
        </p:sp>
        <p:sp>
          <p:nvSpPr>
            <p:cNvPr id="5" name="TextBox 5"/>
            <p:cNvSpPr txBox="1"/>
            <p:nvPr/>
          </p:nvSpPr>
          <p:spPr>
            <a:xfrm>
              <a:off x="0" y="-38100"/>
              <a:ext cx="2150465" cy="325878"/>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915455" y="2225247"/>
            <a:ext cx="12457089" cy="4024919"/>
          </a:xfrm>
          <a:prstGeom prst="rect">
            <a:avLst/>
          </a:prstGeom>
        </p:spPr>
        <p:txBody>
          <a:bodyPr lIns="0" tIns="0" rIns="0" bIns="0" rtlCol="0" anchor="t">
            <a:spAutoFit/>
          </a:bodyPr>
          <a:lstStyle/>
          <a:p>
            <a:pPr algn="ctr">
              <a:lnSpc>
                <a:spcPts val="15402"/>
              </a:lnSpc>
            </a:pPr>
            <a:r>
              <a:rPr lang="en-US" sz="15558">
                <a:solidFill>
                  <a:srgbClr val="000000"/>
                </a:solidFill>
                <a:latin typeface="Balgin Italics"/>
              </a:rPr>
              <a:t>Roundup 101</a:t>
            </a:r>
          </a:p>
          <a:p>
            <a:pPr algn="ctr">
              <a:lnSpc>
                <a:spcPts val="15402"/>
              </a:lnSpc>
            </a:pPr>
            <a:r>
              <a:rPr lang="en-US" sz="15558">
                <a:solidFill>
                  <a:srgbClr val="000000"/>
                </a:solidFill>
                <a:latin typeface="Balgin Italics"/>
              </a:rPr>
              <a:t>Workshop</a:t>
            </a:r>
          </a:p>
        </p:txBody>
      </p:sp>
      <p:sp>
        <p:nvSpPr>
          <p:cNvPr id="7" name="TextBox 7"/>
          <p:cNvSpPr txBox="1"/>
          <p:nvPr/>
        </p:nvSpPr>
        <p:spPr>
          <a:xfrm>
            <a:off x="5533246" y="6976164"/>
            <a:ext cx="7221508" cy="525672"/>
          </a:xfrm>
          <a:prstGeom prst="rect">
            <a:avLst/>
          </a:prstGeom>
        </p:spPr>
        <p:txBody>
          <a:bodyPr lIns="0" tIns="0" rIns="0" bIns="0" rtlCol="0" anchor="t">
            <a:spAutoFit/>
          </a:bodyPr>
          <a:lstStyle/>
          <a:p>
            <a:pPr algn="ctr">
              <a:lnSpc>
                <a:spcPts val="3959"/>
              </a:lnSpc>
            </a:pPr>
            <a:r>
              <a:rPr lang="en-US" sz="3999">
                <a:solidFill>
                  <a:srgbClr val="FFFFFF"/>
                </a:solidFill>
                <a:latin typeface="Assistant"/>
              </a:rPr>
              <a:t>Hayley Meyer</a:t>
            </a:r>
          </a:p>
        </p:txBody>
      </p:sp>
      <p:sp>
        <p:nvSpPr>
          <p:cNvPr id="8" name="Freeform 8"/>
          <p:cNvSpPr/>
          <p:nvPr/>
        </p:nvSpPr>
        <p:spPr>
          <a:xfrm flipH="1" flipV="1">
            <a:off x="13108178" y="5143500"/>
            <a:ext cx="4151122" cy="4114800"/>
          </a:xfrm>
          <a:custGeom>
            <a:avLst/>
            <a:gdLst/>
            <a:ahLst/>
            <a:cxnLst/>
            <a:rect l="l" t="t" r="r" b="b"/>
            <a:pathLst>
              <a:path w="4151122" h="4114800">
                <a:moveTo>
                  <a:pt x="4151122" y="4114800"/>
                </a:moveTo>
                <a:lnTo>
                  <a:pt x="0" y="4114800"/>
                </a:lnTo>
                <a:lnTo>
                  <a:pt x="0" y="0"/>
                </a:lnTo>
                <a:lnTo>
                  <a:pt x="4151122" y="0"/>
                </a:lnTo>
                <a:lnTo>
                  <a:pt x="4151122"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5488538" y="7600020"/>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1863347" y="2038289"/>
            <a:ext cx="749068" cy="731277"/>
          </a:xfrm>
          <a:custGeom>
            <a:avLst/>
            <a:gdLst/>
            <a:ahLst/>
            <a:cxnLst/>
            <a:rect l="l" t="t" r="r" b="b"/>
            <a:pathLst>
              <a:path w="749068" h="731277">
                <a:moveTo>
                  <a:pt x="0" y="0"/>
                </a:moveTo>
                <a:lnTo>
                  <a:pt x="749067" y="0"/>
                </a:lnTo>
                <a:lnTo>
                  <a:pt x="749067" y="731278"/>
                </a:lnTo>
                <a:lnTo>
                  <a:pt x="0" y="7312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AutoShape 11"/>
          <p:cNvSpPr/>
          <p:nvPr/>
        </p:nvSpPr>
        <p:spPr>
          <a:xfrm>
            <a:off x="5480952" y="1447899"/>
            <a:ext cx="10756655" cy="0"/>
          </a:xfrm>
          <a:prstGeom prst="line">
            <a:avLst/>
          </a:prstGeom>
          <a:ln w="38100" cap="flat">
            <a:solidFill>
              <a:srgbClr val="00BF63"/>
            </a:solidFill>
            <a:prstDash val="solid"/>
            <a:headEnd type="none" w="sm" len="sm"/>
            <a:tailEnd type="diamond" w="lg" len="lg"/>
          </a:ln>
        </p:spPr>
        <p:txBody>
          <a:bodyPr/>
          <a:lstStyle/>
          <a:p>
            <a:endParaRPr lang="en-US"/>
          </a:p>
        </p:txBody>
      </p:sp>
      <p:sp>
        <p:nvSpPr>
          <p:cNvPr id="12" name="AutoShape 12"/>
          <p:cNvSpPr/>
          <p:nvPr/>
        </p:nvSpPr>
        <p:spPr>
          <a:xfrm>
            <a:off x="1863347" y="8782840"/>
            <a:ext cx="10756655" cy="0"/>
          </a:xfrm>
          <a:prstGeom prst="line">
            <a:avLst/>
          </a:prstGeom>
          <a:ln w="38100" cap="flat">
            <a:solidFill>
              <a:srgbClr val="00BF63"/>
            </a:solidFill>
            <a:prstDash val="solid"/>
            <a:headEnd type="diamond" w="lg" len="lg"/>
            <a:tailEnd type="none" w="sm" len="sm"/>
          </a:ln>
        </p:spPr>
        <p:txBody>
          <a:bodyPr/>
          <a:lstStyle/>
          <a:p>
            <a:endParaRPr lang="en-US"/>
          </a:p>
        </p:txBody>
      </p:sp>
      <p:sp>
        <p:nvSpPr>
          <p:cNvPr id="13" name="Freeform 13"/>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9"/>
            <a:stretch>
              <a:fillRect/>
            </a:stretch>
          </a:blipFill>
        </p:spPr>
        <p:txBody>
          <a:bodyPr/>
          <a:lstStyle/>
          <a:p>
            <a:endParaRPr lang="en-US"/>
          </a:p>
        </p:txBody>
      </p:sp>
      <p:pic>
        <p:nvPicPr>
          <p:cNvPr id="31" name="Audio 30">
            <a:hlinkClick r:id="" action="ppaction://media"/>
            <a:extLst>
              <a:ext uri="{FF2B5EF4-FFF2-40B4-BE49-F238E27FC236}">
                <a16:creationId xmlns:a16="http://schemas.microsoft.com/office/drawing/2014/main" id="{6FF984D5-38AF-0F0F-CE85-FBFF990CA2D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309"/>
    </mc:Choice>
    <mc:Fallback>
      <p:transition spd="slow" advTm="1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70078" y="1009650"/>
            <a:ext cx="9917922" cy="0"/>
          </a:xfrm>
          <a:prstGeom prst="line">
            <a:avLst/>
          </a:prstGeom>
          <a:ln w="38100" cap="flat">
            <a:solidFill>
              <a:srgbClr val="000000"/>
            </a:solidFill>
            <a:prstDash val="solid"/>
            <a:headEnd type="diamond" w="lg" len="lg"/>
            <a:tailEnd type="none" w="sm" len="sm"/>
          </a:ln>
        </p:spPr>
        <p:txBody>
          <a:bodyPr/>
          <a:lstStyle/>
          <a:p>
            <a:endParaRPr lang="en-US"/>
          </a:p>
        </p:txBody>
      </p:sp>
      <p:graphicFrame>
        <p:nvGraphicFramePr>
          <p:cNvPr id="3" name="Table 3"/>
          <p:cNvGraphicFramePr>
            <a:graphicFrameLocks noGrp="1"/>
          </p:cNvGraphicFramePr>
          <p:nvPr/>
        </p:nvGraphicFramePr>
        <p:xfrm>
          <a:off x="842013" y="3591929"/>
          <a:ext cx="16603975" cy="1118779"/>
        </p:xfrm>
        <a:graphic>
          <a:graphicData uri="http://schemas.openxmlformats.org/drawingml/2006/table">
            <a:tbl>
              <a:tblPr/>
              <a:tblGrid>
                <a:gridCol w="3320795">
                  <a:extLst>
                    <a:ext uri="{9D8B030D-6E8A-4147-A177-3AD203B41FA5}">
                      <a16:colId xmlns:a16="http://schemas.microsoft.com/office/drawing/2014/main" val="20000"/>
                    </a:ext>
                  </a:extLst>
                </a:gridCol>
                <a:gridCol w="3320795">
                  <a:extLst>
                    <a:ext uri="{9D8B030D-6E8A-4147-A177-3AD203B41FA5}">
                      <a16:colId xmlns:a16="http://schemas.microsoft.com/office/drawing/2014/main" val="20001"/>
                    </a:ext>
                  </a:extLst>
                </a:gridCol>
                <a:gridCol w="3320795">
                  <a:extLst>
                    <a:ext uri="{9D8B030D-6E8A-4147-A177-3AD203B41FA5}">
                      <a16:colId xmlns:a16="http://schemas.microsoft.com/office/drawing/2014/main" val="20002"/>
                    </a:ext>
                  </a:extLst>
                </a:gridCol>
                <a:gridCol w="3320795">
                  <a:extLst>
                    <a:ext uri="{9D8B030D-6E8A-4147-A177-3AD203B41FA5}">
                      <a16:colId xmlns:a16="http://schemas.microsoft.com/office/drawing/2014/main" val="20003"/>
                    </a:ext>
                  </a:extLst>
                </a:gridCol>
                <a:gridCol w="3320795">
                  <a:extLst>
                    <a:ext uri="{9D8B030D-6E8A-4147-A177-3AD203B41FA5}">
                      <a16:colId xmlns:a16="http://schemas.microsoft.com/office/drawing/2014/main" val="20004"/>
                    </a:ext>
                  </a:extLst>
                </a:gridCol>
              </a:tblGrid>
              <a:tr h="1118779">
                <a:tc>
                  <a:txBody>
                    <a:bodyPr/>
                    <a:lstStyle/>
                    <a:p>
                      <a:pPr algn="ctr">
                        <a:lnSpc>
                          <a:spcPts val="4199"/>
                        </a:lnSpc>
                        <a:defRPr/>
                      </a:pPr>
                      <a:r>
                        <a:rPr lang="en-US" sz="2999">
                          <a:solidFill>
                            <a:srgbClr val="FFFFFF"/>
                          </a:solidFill>
                          <a:latin typeface="Assistant Bold"/>
                        </a:rPr>
                        <a:t>Introduction</a:t>
                      </a:r>
                      <a:endParaRPr lang="en-US" sz="1100"/>
                    </a:p>
                  </a:txBody>
                  <a:tcPr marL="190500" marR="190500" marT="190500" marB="190500" anchor="ctr">
                    <a:lnL w="38100" cap="flat" cmpd="sng" algn="ctr">
                      <a:solidFill>
                        <a:srgbClr val="00BF63"/>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199"/>
                        </a:lnSpc>
                        <a:defRPr/>
                      </a:pPr>
                      <a:r>
                        <a:rPr lang="en-US" sz="2999">
                          <a:solidFill>
                            <a:srgbClr val="FFFFFF"/>
                          </a:solidFill>
                          <a:latin typeface="Assistant Bold"/>
                        </a:rPr>
                        <a:t>Body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199"/>
                        </a:lnSpc>
                        <a:defRPr/>
                      </a:pPr>
                      <a:r>
                        <a:rPr lang="en-US" sz="2999">
                          <a:solidFill>
                            <a:srgbClr val="FFFFFF"/>
                          </a:solidFill>
                          <a:latin typeface="Assistant Bold"/>
                        </a:rPr>
                        <a:t>Conclusion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199"/>
                        </a:lnSpc>
                        <a:defRPr/>
                      </a:pPr>
                      <a:r>
                        <a:rPr lang="en-US" sz="2999">
                          <a:solidFill>
                            <a:srgbClr val="FFFFFF"/>
                          </a:solidFill>
                          <a:latin typeface="Assistant Bold"/>
                        </a:rPr>
                        <a:t>References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199"/>
                        </a:lnSpc>
                        <a:defRPr/>
                      </a:pPr>
                      <a:r>
                        <a:rPr lang="en-US" sz="2999">
                          <a:solidFill>
                            <a:srgbClr val="FFFFFF"/>
                          </a:solidFill>
                          <a:latin typeface="Assistant Bold"/>
                        </a:rPr>
                        <a:t>Q&amp;A Slide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00BF63"/>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extLst>
                  <a:ext uri="{0D108BD9-81ED-4DB2-BD59-A6C34878D82A}">
                    <a16:rowId xmlns:a16="http://schemas.microsoft.com/office/drawing/2014/main" val="10000"/>
                  </a:ext>
                </a:extLst>
              </a:tr>
            </a:tbl>
          </a:graphicData>
        </a:graphic>
      </p:graphicFrame>
      <p:sp>
        <p:nvSpPr>
          <p:cNvPr id="4" name="TextBox 4"/>
          <p:cNvSpPr txBox="1"/>
          <p:nvPr/>
        </p:nvSpPr>
        <p:spPr>
          <a:xfrm>
            <a:off x="842013" y="194147"/>
            <a:ext cx="15478801" cy="2821285"/>
          </a:xfrm>
          <a:prstGeom prst="rect">
            <a:avLst/>
          </a:prstGeom>
        </p:spPr>
        <p:txBody>
          <a:bodyPr lIns="0" tIns="0" rIns="0" bIns="0" rtlCol="0" anchor="t">
            <a:spAutoFit/>
          </a:bodyPr>
          <a:lstStyle/>
          <a:p>
            <a:pPr>
              <a:lnSpc>
                <a:spcPts val="10953"/>
              </a:lnSpc>
            </a:pPr>
            <a:r>
              <a:rPr lang="en-US" sz="11064" dirty="0">
                <a:solidFill>
                  <a:srgbClr val="000000"/>
                </a:solidFill>
                <a:latin typeface="Balgin"/>
              </a:rPr>
              <a:t>Putting it </a:t>
            </a:r>
          </a:p>
          <a:p>
            <a:pPr>
              <a:lnSpc>
                <a:spcPts val="10953"/>
              </a:lnSpc>
            </a:pPr>
            <a:r>
              <a:rPr lang="en-US" sz="11064" dirty="0">
                <a:solidFill>
                  <a:srgbClr val="000000"/>
                </a:solidFill>
                <a:latin typeface="Balgin"/>
              </a:rPr>
              <a:t>All Together</a:t>
            </a:r>
          </a:p>
        </p:txBody>
      </p:sp>
      <p:sp>
        <p:nvSpPr>
          <p:cNvPr id="5" name="TextBox 5"/>
          <p:cNvSpPr txBox="1"/>
          <p:nvPr/>
        </p:nvSpPr>
        <p:spPr>
          <a:xfrm>
            <a:off x="842013" y="4672608"/>
            <a:ext cx="3309317" cy="3496931"/>
          </a:xfrm>
          <a:prstGeom prst="rect">
            <a:avLst/>
          </a:prstGeom>
        </p:spPr>
        <p:txBody>
          <a:bodyPr lIns="0" tIns="0" rIns="0" bIns="0" rtlCol="0" anchor="t">
            <a:spAutoFit/>
          </a:bodyPr>
          <a:lstStyle/>
          <a:p>
            <a:pPr marL="582927" lvl="1" indent="-291463">
              <a:lnSpc>
                <a:spcPts val="4724"/>
              </a:lnSpc>
              <a:buFont typeface="Arial"/>
              <a:buChar char="•"/>
            </a:pPr>
            <a:r>
              <a:rPr lang="en-US" sz="2699">
                <a:solidFill>
                  <a:srgbClr val="000000"/>
                </a:solidFill>
                <a:latin typeface="Assistant"/>
              </a:rPr>
              <a:t>Attention grabber</a:t>
            </a:r>
          </a:p>
          <a:p>
            <a:pPr marL="582927" lvl="1" indent="-291463">
              <a:lnSpc>
                <a:spcPts val="4724"/>
              </a:lnSpc>
              <a:buFont typeface="Arial"/>
              <a:buChar char="•"/>
            </a:pPr>
            <a:r>
              <a:rPr lang="en-US" sz="2699">
                <a:solidFill>
                  <a:srgbClr val="000000"/>
                </a:solidFill>
                <a:latin typeface="Assistant"/>
              </a:rPr>
              <a:t>Introduce yourself</a:t>
            </a:r>
          </a:p>
          <a:p>
            <a:pPr marL="582927" lvl="1" indent="-291463">
              <a:lnSpc>
                <a:spcPts val="4724"/>
              </a:lnSpc>
              <a:buFont typeface="Arial"/>
              <a:buChar char="•"/>
            </a:pPr>
            <a:r>
              <a:rPr lang="en-US" sz="2699">
                <a:solidFill>
                  <a:srgbClr val="000000"/>
                </a:solidFill>
                <a:latin typeface="Assistant"/>
              </a:rPr>
              <a:t>Why is this topic important?</a:t>
            </a:r>
          </a:p>
          <a:p>
            <a:pPr marL="582927" lvl="1" indent="-291463">
              <a:lnSpc>
                <a:spcPts val="4724"/>
              </a:lnSpc>
              <a:buFont typeface="Arial"/>
              <a:buChar char="•"/>
            </a:pPr>
            <a:r>
              <a:rPr lang="en-US" sz="2699">
                <a:solidFill>
                  <a:srgbClr val="000000"/>
                </a:solidFill>
                <a:latin typeface="Assistant"/>
              </a:rPr>
              <a:t>Highlight main points</a:t>
            </a:r>
          </a:p>
        </p:txBody>
      </p:sp>
      <p:sp>
        <p:nvSpPr>
          <p:cNvPr id="6" name="TextBox 6"/>
          <p:cNvSpPr txBox="1"/>
          <p:nvPr/>
        </p:nvSpPr>
        <p:spPr>
          <a:xfrm>
            <a:off x="4257717" y="4672608"/>
            <a:ext cx="3114092" cy="4087373"/>
          </a:xfrm>
          <a:prstGeom prst="rect">
            <a:avLst/>
          </a:prstGeom>
        </p:spPr>
        <p:txBody>
          <a:bodyPr lIns="0" tIns="0" rIns="0" bIns="0" rtlCol="0" anchor="t">
            <a:spAutoFit/>
          </a:bodyPr>
          <a:lstStyle/>
          <a:p>
            <a:pPr marL="582927" lvl="1" indent="-291463" algn="l">
              <a:lnSpc>
                <a:spcPts val="4724"/>
              </a:lnSpc>
              <a:spcBef>
                <a:spcPct val="0"/>
              </a:spcBef>
              <a:buFont typeface="Arial"/>
              <a:buChar char="•"/>
            </a:pPr>
            <a:r>
              <a:rPr lang="en-US" sz="2699" u="none" strike="noStrike">
                <a:solidFill>
                  <a:srgbClr val="000000"/>
                </a:solidFill>
                <a:latin typeface="Assistant"/>
              </a:rPr>
              <a:t>Show &amp; Tell</a:t>
            </a:r>
          </a:p>
          <a:p>
            <a:pPr marL="582927" lvl="1" indent="-291463" algn="l">
              <a:lnSpc>
                <a:spcPts val="4724"/>
              </a:lnSpc>
              <a:spcBef>
                <a:spcPct val="0"/>
              </a:spcBef>
              <a:buFont typeface="Arial"/>
              <a:buChar char="•"/>
            </a:pPr>
            <a:r>
              <a:rPr lang="en-US" sz="2699" u="none" strike="noStrike">
                <a:solidFill>
                  <a:srgbClr val="000000"/>
                </a:solidFill>
                <a:latin typeface="Assistant"/>
              </a:rPr>
              <a:t>Balance: Doing &amp; Explaining</a:t>
            </a:r>
          </a:p>
          <a:p>
            <a:pPr marL="582927" lvl="1" indent="-291463" algn="l">
              <a:lnSpc>
                <a:spcPts val="4724"/>
              </a:lnSpc>
              <a:spcBef>
                <a:spcPct val="0"/>
              </a:spcBef>
              <a:buFont typeface="Arial"/>
              <a:buChar char="•"/>
            </a:pPr>
            <a:r>
              <a:rPr lang="en-US" sz="2699" u="none" strike="noStrike">
                <a:solidFill>
                  <a:srgbClr val="000000"/>
                </a:solidFill>
                <a:latin typeface="Assistant"/>
              </a:rPr>
              <a:t>Practice Flow</a:t>
            </a:r>
          </a:p>
          <a:p>
            <a:pPr marL="582927" lvl="1" indent="-291463" algn="l">
              <a:lnSpc>
                <a:spcPts val="4724"/>
              </a:lnSpc>
              <a:spcBef>
                <a:spcPct val="0"/>
              </a:spcBef>
              <a:buFont typeface="Arial"/>
              <a:buChar char="•"/>
            </a:pPr>
            <a:r>
              <a:rPr lang="en-US" sz="2699" u="none" strike="noStrike">
                <a:solidFill>
                  <a:srgbClr val="000000"/>
                </a:solidFill>
                <a:latin typeface="Assistant"/>
              </a:rPr>
              <a:t>Make it Yours - Tell rather than recite</a:t>
            </a:r>
          </a:p>
        </p:txBody>
      </p:sp>
      <p:sp>
        <p:nvSpPr>
          <p:cNvPr id="7" name="TextBox 7"/>
          <p:cNvSpPr txBox="1"/>
          <p:nvPr/>
        </p:nvSpPr>
        <p:spPr>
          <a:xfrm>
            <a:off x="7586783" y="4672608"/>
            <a:ext cx="3089744" cy="2316048"/>
          </a:xfrm>
          <a:prstGeom prst="rect">
            <a:avLst/>
          </a:prstGeom>
        </p:spPr>
        <p:txBody>
          <a:bodyPr lIns="0" tIns="0" rIns="0" bIns="0" rtlCol="0" anchor="t">
            <a:spAutoFit/>
          </a:bodyPr>
          <a:lstStyle/>
          <a:p>
            <a:pPr marL="582927" lvl="1" indent="-291463" algn="l">
              <a:lnSpc>
                <a:spcPts val="4724"/>
              </a:lnSpc>
              <a:spcBef>
                <a:spcPct val="0"/>
              </a:spcBef>
              <a:buFont typeface="Arial"/>
              <a:buChar char="•"/>
            </a:pPr>
            <a:r>
              <a:rPr lang="en-US" sz="2699" u="none" strike="noStrike">
                <a:solidFill>
                  <a:srgbClr val="000000"/>
                </a:solidFill>
                <a:latin typeface="Assistant"/>
              </a:rPr>
              <a:t>Review main points</a:t>
            </a:r>
          </a:p>
          <a:p>
            <a:pPr marL="582927" lvl="1" indent="-291463" algn="l">
              <a:lnSpc>
                <a:spcPts val="4724"/>
              </a:lnSpc>
              <a:spcBef>
                <a:spcPct val="0"/>
              </a:spcBef>
              <a:buFont typeface="Arial"/>
              <a:buChar char="•"/>
            </a:pPr>
            <a:r>
              <a:rPr lang="en-US" sz="2699" u="none" strike="noStrike">
                <a:solidFill>
                  <a:srgbClr val="000000"/>
                </a:solidFill>
                <a:latin typeface="Assistant"/>
              </a:rPr>
              <a:t>Short &amp; concise</a:t>
            </a:r>
          </a:p>
          <a:p>
            <a:pPr marL="582927" lvl="1" indent="-291463" algn="l">
              <a:lnSpc>
                <a:spcPts val="4724"/>
              </a:lnSpc>
              <a:spcBef>
                <a:spcPct val="0"/>
              </a:spcBef>
              <a:buFont typeface="Arial"/>
              <a:buChar char="•"/>
            </a:pPr>
            <a:r>
              <a:rPr lang="en-US" sz="2699" u="none" strike="noStrike">
                <a:solidFill>
                  <a:srgbClr val="000000"/>
                </a:solidFill>
                <a:latin typeface="Assistant"/>
              </a:rPr>
              <a:t>Final Sell</a:t>
            </a:r>
          </a:p>
        </p:txBody>
      </p:sp>
      <p:sp>
        <p:nvSpPr>
          <p:cNvPr id="8" name="TextBox 8"/>
          <p:cNvSpPr txBox="1"/>
          <p:nvPr/>
        </p:nvSpPr>
        <p:spPr>
          <a:xfrm>
            <a:off x="10895602" y="4721024"/>
            <a:ext cx="3174962" cy="3556808"/>
          </a:xfrm>
          <a:prstGeom prst="rect">
            <a:avLst/>
          </a:prstGeom>
        </p:spPr>
        <p:txBody>
          <a:bodyPr lIns="0" tIns="0" rIns="0" bIns="0" rtlCol="0" anchor="t">
            <a:spAutoFit/>
          </a:bodyPr>
          <a:lstStyle/>
          <a:p>
            <a:pPr marL="582927" lvl="1" indent="-291463" algn="l">
              <a:lnSpc>
                <a:spcPts val="4724"/>
              </a:lnSpc>
              <a:spcBef>
                <a:spcPct val="0"/>
              </a:spcBef>
              <a:buFont typeface="Arial"/>
              <a:buChar char="•"/>
            </a:pPr>
            <a:r>
              <a:rPr lang="en-US" sz="2699" u="none" strike="noStrike" dirty="0">
                <a:solidFill>
                  <a:srgbClr val="000000"/>
                </a:solidFill>
                <a:latin typeface="Assistant"/>
              </a:rPr>
              <a:t>List all sources </a:t>
            </a:r>
          </a:p>
          <a:p>
            <a:pPr marL="582927" lvl="1" indent="-291463" algn="l">
              <a:lnSpc>
                <a:spcPts val="4724"/>
              </a:lnSpc>
              <a:spcBef>
                <a:spcPct val="0"/>
              </a:spcBef>
              <a:buFont typeface="Arial"/>
              <a:buChar char="•"/>
            </a:pPr>
            <a:r>
              <a:rPr lang="en-US" sz="2699" u="none" strike="noStrike" dirty="0">
                <a:solidFill>
                  <a:srgbClr val="000000"/>
                </a:solidFill>
                <a:latin typeface="Assistant"/>
              </a:rPr>
              <a:t>Use a variety of sources</a:t>
            </a:r>
          </a:p>
          <a:p>
            <a:pPr marL="582927" lvl="1" indent="-291463" algn="l">
              <a:lnSpc>
                <a:spcPts val="4724"/>
              </a:lnSpc>
              <a:spcBef>
                <a:spcPct val="0"/>
              </a:spcBef>
              <a:buFont typeface="Arial"/>
              <a:buChar char="•"/>
            </a:pPr>
            <a:r>
              <a:rPr lang="en-US" sz="2699" u="none" strike="noStrike" dirty="0">
                <a:solidFill>
                  <a:srgbClr val="000000"/>
                </a:solidFill>
                <a:latin typeface="Assistant"/>
              </a:rPr>
              <a:t>Make sure to use .org, .edu, .gov type sites</a:t>
            </a:r>
          </a:p>
        </p:txBody>
      </p:sp>
      <p:sp>
        <p:nvSpPr>
          <p:cNvPr id="9" name="TextBox 9"/>
          <p:cNvSpPr txBox="1"/>
          <p:nvPr/>
        </p:nvSpPr>
        <p:spPr>
          <a:xfrm>
            <a:off x="14175339" y="4721024"/>
            <a:ext cx="3270648" cy="1725606"/>
          </a:xfrm>
          <a:prstGeom prst="rect">
            <a:avLst/>
          </a:prstGeom>
        </p:spPr>
        <p:txBody>
          <a:bodyPr lIns="0" tIns="0" rIns="0" bIns="0" rtlCol="0" anchor="t">
            <a:spAutoFit/>
          </a:bodyPr>
          <a:lstStyle/>
          <a:p>
            <a:pPr marL="582927" lvl="1" indent="-291463" algn="l">
              <a:lnSpc>
                <a:spcPts val="4724"/>
              </a:lnSpc>
              <a:spcBef>
                <a:spcPct val="0"/>
              </a:spcBef>
              <a:buFont typeface="Arial"/>
              <a:buChar char="•"/>
            </a:pPr>
            <a:r>
              <a:rPr lang="en-US" sz="2699" u="none" strike="noStrike">
                <a:solidFill>
                  <a:srgbClr val="000000"/>
                </a:solidFill>
                <a:latin typeface="Assistant"/>
              </a:rPr>
              <a:t>Ask for Questions</a:t>
            </a:r>
          </a:p>
          <a:p>
            <a:pPr marL="582927" lvl="1" indent="-291463" algn="l">
              <a:lnSpc>
                <a:spcPts val="4724"/>
              </a:lnSpc>
              <a:spcBef>
                <a:spcPct val="0"/>
              </a:spcBef>
              <a:buFont typeface="Arial"/>
              <a:buChar char="•"/>
            </a:pPr>
            <a:r>
              <a:rPr lang="en-US" sz="2699" u="none" strike="noStrike">
                <a:solidFill>
                  <a:srgbClr val="000000"/>
                </a:solidFill>
                <a:latin typeface="Assistant"/>
              </a:rPr>
              <a:t>Repeat Question </a:t>
            </a:r>
          </a:p>
          <a:p>
            <a:pPr marL="582927" lvl="1" indent="-291463" algn="l">
              <a:lnSpc>
                <a:spcPts val="4724"/>
              </a:lnSpc>
              <a:spcBef>
                <a:spcPct val="0"/>
              </a:spcBef>
              <a:buFont typeface="Arial"/>
              <a:buChar char="•"/>
            </a:pPr>
            <a:r>
              <a:rPr lang="en-US" sz="2699" u="none" strike="noStrike">
                <a:solidFill>
                  <a:srgbClr val="000000"/>
                </a:solidFill>
                <a:latin typeface="Assistant"/>
              </a:rPr>
              <a:t>Answer Honestly</a:t>
            </a:r>
          </a:p>
        </p:txBody>
      </p:sp>
      <p:sp>
        <p:nvSpPr>
          <p:cNvPr id="10" name="AutoShape 10"/>
          <p:cNvSpPr/>
          <p:nvPr/>
        </p:nvSpPr>
        <p:spPr>
          <a:xfrm rot="-10800000">
            <a:off x="1028700" y="9239250"/>
            <a:ext cx="11229591" cy="0"/>
          </a:xfrm>
          <a:prstGeom prst="line">
            <a:avLst/>
          </a:prstGeom>
          <a:ln w="38100" cap="flat">
            <a:solidFill>
              <a:srgbClr val="000000"/>
            </a:solidFill>
            <a:prstDash val="solid"/>
            <a:headEnd type="diamond" w="lg" len="lg"/>
            <a:tailEnd type="none" w="sm" len="sm"/>
          </a:ln>
        </p:spPr>
        <p:txBody>
          <a:bodyPr/>
          <a:lstStyle/>
          <a:p>
            <a:endParaRPr lang="en-US"/>
          </a:p>
        </p:txBody>
      </p:sp>
      <p:sp>
        <p:nvSpPr>
          <p:cNvPr id="11" name="Freeform 11"/>
          <p:cNvSpPr/>
          <p:nvPr/>
        </p:nvSpPr>
        <p:spPr>
          <a:xfrm>
            <a:off x="16510232" y="8873611"/>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6"/>
            <a:stretch>
              <a:fillRect/>
            </a:stretch>
          </a:blipFill>
        </p:spPr>
        <p:txBody>
          <a:bodyPr/>
          <a:lstStyle/>
          <a:p>
            <a:endParaRPr lang="en-US"/>
          </a:p>
        </p:txBody>
      </p:sp>
      <p:pic>
        <p:nvPicPr>
          <p:cNvPr id="14" name="Audio 13">
            <a:hlinkClick r:id="" action="ppaction://media"/>
            <a:extLst>
              <a:ext uri="{FF2B5EF4-FFF2-40B4-BE49-F238E27FC236}">
                <a16:creationId xmlns:a16="http://schemas.microsoft.com/office/drawing/2014/main" id="{C13588BA-3C1A-7AA5-71CA-E88E99FB25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p:transition advTm="1261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7969" y="200093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4013599" y="3249008"/>
            <a:ext cx="10504282" cy="2866722"/>
          </a:xfrm>
          <a:prstGeom prst="rect">
            <a:avLst/>
          </a:prstGeom>
        </p:spPr>
        <p:txBody>
          <a:bodyPr lIns="0" tIns="0" rIns="0" bIns="0" rtlCol="0" anchor="t">
            <a:spAutoFit/>
          </a:bodyPr>
          <a:lstStyle/>
          <a:p>
            <a:pPr algn="ctr">
              <a:lnSpc>
                <a:spcPts val="10953"/>
              </a:lnSpc>
            </a:pPr>
            <a:r>
              <a:rPr lang="en-US" sz="11064">
                <a:solidFill>
                  <a:srgbClr val="000000"/>
                </a:solidFill>
                <a:latin typeface="Balgin"/>
              </a:rPr>
              <a:t>Public Speaking</a:t>
            </a:r>
          </a:p>
        </p:txBody>
      </p:sp>
      <p:sp>
        <p:nvSpPr>
          <p:cNvPr id="4" name="Freeform 4"/>
          <p:cNvSpPr/>
          <p:nvPr/>
        </p:nvSpPr>
        <p:spPr>
          <a:xfrm flipH="1" flipV="1">
            <a:off x="12195231" y="3195662"/>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55118" y="5939454"/>
            <a:ext cx="845702" cy="845702"/>
          </a:xfrm>
          <a:custGeom>
            <a:avLst/>
            <a:gdLst/>
            <a:ahLst/>
            <a:cxnLst/>
            <a:rect l="l" t="t" r="r" b="b"/>
            <a:pathLst>
              <a:path w="845702" h="845702">
                <a:moveTo>
                  <a:pt x="0" y="0"/>
                </a:moveTo>
                <a:lnTo>
                  <a:pt x="845702" y="0"/>
                </a:lnTo>
                <a:lnTo>
                  <a:pt x="845702" y="845702"/>
                </a:lnTo>
                <a:lnTo>
                  <a:pt x="0" y="845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326510" y="6034704"/>
            <a:ext cx="3878461" cy="663147"/>
          </a:xfrm>
          <a:prstGeom prst="rect">
            <a:avLst/>
          </a:prstGeom>
        </p:spPr>
        <p:txBody>
          <a:bodyPr lIns="0" tIns="0" rIns="0" bIns="0" rtlCol="0" anchor="t">
            <a:spAutoFit/>
          </a:bodyPr>
          <a:lstStyle/>
          <a:p>
            <a:pPr algn="ctr">
              <a:lnSpc>
                <a:spcPts val="4935"/>
              </a:lnSpc>
            </a:pPr>
            <a:r>
              <a:rPr lang="en-US" sz="4985" spc="-99">
                <a:solidFill>
                  <a:srgbClr val="FFFFFF"/>
                </a:solidFill>
                <a:latin typeface="Assistant"/>
              </a:rPr>
              <a:t>Contest # 2</a:t>
            </a:r>
          </a:p>
        </p:txBody>
      </p:sp>
      <p:sp>
        <p:nvSpPr>
          <p:cNvPr id="7" name="Freeform 7"/>
          <p:cNvSpPr/>
          <p:nvPr/>
        </p:nvSpPr>
        <p:spPr>
          <a:xfrm>
            <a:off x="5960110" y="1578080"/>
            <a:ext cx="845702" cy="845702"/>
          </a:xfrm>
          <a:custGeom>
            <a:avLst/>
            <a:gdLst/>
            <a:ahLst/>
            <a:cxnLst/>
            <a:rect l="l" t="t" r="r" b="b"/>
            <a:pathLst>
              <a:path w="845702" h="845702">
                <a:moveTo>
                  <a:pt x="0" y="0"/>
                </a:moveTo>
                <a:lnTo>
                  <a:pt x="845702" y="0"/>
                </a:lnTo>
                <a:lnTo>
                  <a:pt x="845702" y="845701"/>
                </a:lnTo>
                <a:lnTo>
                  <a:pt x="0" y="845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887180" y="2423781"/>
            <a:ext cx="845702" cy="845702"/>
          </a:xfrm>
          <a:custGeom>
            <a:avLst/>
            <a:gdLst/>
            <a:ahLst/>
            <a:cxnLst/>
            <a:rect l="l" t="t" r="r" b="b"/>
            <a:pathLst>
              <a:path w="845702" h="845702">
                <a:moveTo>
                  <a:pt x="0" y="0"/>
                </a:moveTo>
                <a:lnTo>
                  <a:pt x="845702" y="0"/>
                </a:lnTo>
                <a:lnTo>
                  <a:pt x="845702" y="845702"/>
                </a:lnTo>
                <a:lnTo>
                  <a:pt x="0" y="845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1510221" y="6887611"/>
            <a:ext cx="845702" cy="845702"/>
          </a:xfrm>
          <a:custGeom>
            <a:avLst/>
            <a:gdLst/>
            <a:ahLst/>
            <a:cxnLst/>
            <a:rect l="l" t="t" r="r" b="b"/>
            <a:pathLst>
              <a:path w="845702" h="845702">
                <a:moveTo>
                  <a:pt x="0" y="0"/>
                </a:moveTo>
                <a:lnTo>
                  <a:pt x="845701" y="0"/>
                </a:lnTo>
                <a:lnTo>
                  <a:pt x="845701" y="845702"/>
                </a:lnTo>
                <a:lnTo>
                  <a:pt x="0" y="845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0" y="9355425"/>
            <a:ext cx="18288000" cy="931575"/>
            <a:chOff x="0" y="0"/>
            <a:chExt cx="4816593" cy="245353"/>
          </a:xfrm>
        </p:grpSpPr>
        <p:sp>
          <p:nvSpPr>
            <p:cNvPr id="11" name="Freeform 11"/>
            <p:cNvSpPr/>
            <p:nvPr/>
          </p:nvSpPr>
          <p:spPr>
            <a:xfrm>
              <a:off x="0" y="0"/>
              <a:ext cx="4816592" cy="245353"/>
            </a:xfrm>
            <a:custGeom>
              <a:avLst/>
              <a:gdLst/>
              <a:ahLst/>
              <a:cxnLst/>
              <a:rect l="l" t="t" r="r" b="b"/>
              <a:pathLst>
                <a:path w="4816592" h="245353">
                  <a:moveTo>
                    <a:pt x="0" y="0"/>
                  </a:moveTo>
                  <a:lnTo>
                    <a:pt x="4816592" y="0"/>
                  </a:lnTo>
                  <a:lnTo>
                    <a:pt x="4816592" y="245353"/>
                  </a:lnTo>
                  <a:lnTo>
                    <a:pt x="0" y="245353"/>
                  </a:lnTo>
                  <a:close/>
                </a:path>
              </a:pathLst>
            </a:custGeom>
            <a:solidFill>
              <a:srgbClr val="00BF63"/>
            </a:solidFill>
          </p:spPr>
          <p:txBody>
            <a:bodyPr/>
            <a:lstStyle/>
            <a:p>
              <a:endParaRPr lang="en-US"/>
            </a:p>
          </p:txBody>
        </p:sp>
        <p:sp>
          <p:nvSpPr>
            <p:cNvPr id="12" name="TextBox 12"/>
            <p:cNvSpPr txBox="1"/>
            <p:nvPr/>
          </p:nvSpPr>
          <p:spPr>
            <a:xfrm>
              <a:off x="0" y="-38100"/>
              <a:ext cx="4816593" cy="28345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7857"/>
            <a:ext cx="18288000" cy="931575"/>
            <a:chOff x="0" y="0"/>
            <a:chExt cx="4816593" cy="245353"/>
          </a:xfrm>
        </p:grpSpPr>
        <p:sp>
          <p:nvSpPr>
            <p:cNvPr id="14" name="Freeform 14"/>
            <p:cNvSpPr/>
            <p:nvPr/>
          </p:nvSpPr>
          <p:spPr>
            <a:xfrm>
              <a:off x="0" y="0"/>
              <a:ext cx="4816592" cy="245353"/>
            </a:xfrm>
            <a:custGeom>
              <a:avLst/>
              <a:gdLst/>
              <a:ahLst/>
              <a:cxnLst/>
              <a:rect l="l" t="t" r="r" b="b"/>
              <a:pathLst>
                <a:path w="4816592" h="245353">
                  <a:moveTo>
                    <a:pt x="0" y="0"/>
                  </a:moveTo>
                  <a:lnTo>
                    <a:pt x="4816592" y="0"/>
                  </a:lnTo>
                  <a:lnTo>
                    <a:pt x="4816592" y="245353"/>
                  </a:lnTo>
                  <a:lnTo>
                    <a:pt x="0" y="245353"/>
                  </a:lnTo>
                  <a:close/>
                </a:path>
              </a:pathLst>
            </a:custGeom>
            <a:solidFill>
              <a:srgbClr val="00BF63"/>
            </a:solidFill>
          </p:spPr>
          <p:txBody>
            <a:bodyPr/>
            <a:lstStyle/>
            <a:p>
              <a:endParaRPr lang="en-US"/>
            </a:p>
          </p:txBody>
        </p:sp>
        <p:sp>
          <p:nvSpPr>
            <p:cNvPr id="15" name="TextBox 15"/>
            <p:cNvSpPr txBox="1"/>
            <p:nvPr/>
          </p:nvSpPr>
          <p:spPr>
            <a:xfrm>
              <a:off x="0" y="-38100"/>
              <a:ext cx="4816593" cy="28345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8"/>
            <a:stretch>
              <a:fillRect/>
            </a:stretch>
          </a:blipFill>
        </p:spPr>
        <p:txBody>
          <a:bodyPr/>
          <a:lstStyle/>
          <a:p>
            <a:endParaRPr lang="en-US"/>
          </a:p>
        </p:txBody>
      </p:sp>
      <p:pic>
        <p:nvPicPr>
          <p:cNvPr id="18" name="Audio 17">
            <a:hlinkClick r:id="" action="ppaction://media"/>
            <a:extLst>
              <a:ext uri="{FF2B5EF4-FFF2-40B4-BE49-F238E27FC236}">
                <a16:creationId xmlns:a16="http://schemas.microsoft.com/office/drawing/2014/main" id="{E044E2B0-DEB2-5F6B-C07F-CE8CABB7C1A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p:transition advTm="200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7631" y="3206090"/>
            <a:ext cx="8341669" cy="6204718"/>
            <a:chOff x="0" y="0"/>
            <a:chExt cx="11122226" cy="8272957"/>
          </a:xfrm>
        </p:grpSpPr>
        <p:pic>
          <p:nvPicPr>
            <p:cNvPr id="3" name="Picture 3"/>
            <p:cNvPicPr>
              <a:picLocks noChangeAspect="1"/>
            </p:cNvPicPr>
            <p:nvPr/>
          </p:nvPicPr>
          <p:blipFill>
            <a:blip r:embed="rId4"/>
            <a:srcRect l="5186" r="5186"/>
            <a:stretch>
              <a:fillRect/>
            </a:stretch>
          </p:blipFill>
          <p:spPr>
            <a:xfrm>
              <a:off x="0" y="0"/>
              <a:ext cx="11122226" cy="8272957"/>
            </a:xfrm>
            <a:prstGeom prst="rect">
              <a:avLst/>
            </a:prstGeom>
          </p:spPr>
        </p:pic>
      </p:grpSp>
      <p:grpSp>
        <p:nvGrpSpPr>
          <p:cNvPr id="4" name="Group 4"/>
          <p:cNvGrpSpPr/>
          <p:nvPr/>
        </p:nvGrpSpPr>
        <p:grpSpPr>
          <a:xfrm>
            <a:off x="0" y="-669810"/>
            <a:ext cx="7825660" cy="10956810"/>
            <a:chOff x="0" y="0"/>
            <a:chExt cx="2061079" cy="2885744"/>
          </a:xfrm>
        </p:grpSpPr>
        <p:sp>
          <p:nvSpPr>
            <p:cNvPr id="5" name="Freeform 5"/>
            <p:cNvSpPr/>
            <p:nvPr/>
          </p:nvSpPr>
          <p:spPr>
            <a:xfrm>
              <a:off x="0" y="0"/>
              <a:ext cx="2061079" cy="2885744"/>
            </a:xfrm>
            <a:custGeom>
              <a:avLst/>
              <a:gdLst/>
              <a:ahLst/>
              <a:cxnLst/>
              <a:rect l="l" t="t" r="r" b="b"/>
              <a:pathLst>
                <a:path w="2061079" h="2885744">
                  <a:moveTo>
                    <a:pt x="0" y="0"/>
                  </a:moveTo>
                  <a:lnTo>
                    <a:pt x="2061079" y="0"/>
                  </a:lnTo>
                  <a:lnTo>
                    <a:pt x="2061079" y="2885744"/>
                  </a:lnTo>
                  <a:lnTo>
                    <a:pt x="0" y="2885744"/>
                  </a:lnTo>
                  <a:close/>
                </a:path>
              </a:pathLst>
            </a:custGeom>
            <a:solidFill>
              <a:srgbClr val="00BF63"/>
            </a:solidFill>
          </p:spPr>
          <p:txBody>
            <a:bodyPr/>
            <a:lstStyle/>
            <a:p>
              <a:endParaRPr lang="en-US"/>
            </a:p>
          </p:txBody>
        </p:sp>
        <p:sp>
          <p:nvSpPr>
            <p:cNvPr id="6" name="TextBox 6"/>
            <p:cNvSpPr txBox="1"/>
            <p:nvPr/>
          </p:nvSpPr>
          <p:spPr>
            <a:xfrm>
              <a:off x="0" y="-38100"/>
              <a:ext cx="2061079" cy="292384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601200" y="712802"/>
            <a:ext cx="6801663" cy="1014102"/>
          </a:xfrm>
          <a:prstGeom prst="rect">
            <a:avLst/>
          </a:prstGeom>
        </p:spPr>
        <p:txBody>
          <a:bodyPr lIns="0" tIns="0" rIns="0" bIns="0" rtlCol="0" anchor="t">
            <a:spAutoFit/>
          </a:bodyPr>
          <a:lstStyle/>
          <a:p>
            <a:pPr algn="ctr">
              <a:lnSpc>
                <a:spcPts val="7579"/>
              </a:lnSpc>
            </a:pPr>
            <a:r>
              <a:rPr lang="en-US" sz="7656" dirty="0">
                <a:solidFill>
                  <a:srgbClr val="000000"/>
                </a:solidFill>
                <a:latin typeface="Balgin"/>
              </a:rPr>
              <a:t>General Rules</a:t>
            </a:r>
          </a:p>
        </p:txBody>
      </p:sp>
      <p:sp>
        <p:nvSpPr>
          <p:cNvPr id="8" name="TextBox 8"/>
          <p:cNvSpPr txBox="1"/>
          <p:nvPr/>
        </p:nvSpPr>
        <p:spPr>
          <a:xfrm>
            <a:off x="1170085" y="3655137"/>
            <a:ext cx="6209470" cy="1740220"/>
          </a:xfrm>
          <a:prstGeom prst="rect">
            <a:avLst/>
          </a:prstGeom>
        </p:spPr>
        <p:txBody>
          <a:bodyPr lIns="0" tIns="0" rIns="0" bIns="0" rtlCol="0" anchor="t">
            <a:spAutoFit/>
          </a:bodyPr>
          <a:lstStyle/>
          <a:p>
            <a:pPr algn="ctr">
              <a:lnSpc>
                <a:spcPts val="6979"/>
              </a:lnSpc>
            </a:pPr>
            <a:r>
              <a:rPr lang="en-US" sz="4985">
                <a:solidFill>
                  <a:srgbClr val="FFFFFF"/>
                </a:solidFill>
                <a:latin typeface="Assistant"/>
              </a:rPr>
              <a:t>Public </a:t>
            </a:r>
          </a:p>
          <a:p>
            <a:pPr algn="ctr">
              <a:lnSpc>
                <a:spcPts val="6979"/>
              </a:lnSpc>
            </a:pPr>
            <a:r>
              <a:rPr lang="en-US" sz="4985">
                <a:solidFill>
                  <a:srgbClr val="FFFFFF"/>
                </a:solidFill>
                <a:latin typeface="Assistant"/>
              </a:rPr>
              <a:t>Speaking</a:t>
            </a:r>
          </a:p>
        </p:txBody>
      </p:sp>
      <p:sp>
        <p:nvSpPr>
          <p:cNvPr id="9" name="TextBox 9"/>
          <p:cNvSpPr txBox="1"/>
          <p:nvPr/>
        </p:nvSpPr>
        <p:spPr>
          <a:xfrm>
            <a:off x="1028700" y="5718567"/>
            <a:ext cx="6492240" cy="3502265"/>
          </a:xfrm>
          <a:prstGeom prst="rect">
            <a:avLst/>
          </a:prstGeom>
        </p:spPr>
        <p:txBody>
          <a:bodyPr lIns="0" tIns="0" rIns="0" bIns="0" rtlCol="0" anchor="t">
            <a:spAutoFit/>
          </a:bodyPr>
          <a:lstStyle/>
          <a:p>
            <a:pPr algn="just">
              <a:lnSpc>
                <a:spcPts val="4697"/>
              </a:lnSpc>
            </a:pPr>
            <a:r>
              <a:rPr lang="en-US" sz="2899">
                <a:solidFill>
                  <a:srgbClr val="FFFFFF"/>
                </a:solidFill>
                <a:latin typeface="Assistant"/>
              </a:rPr>
              <a:t>Team Members: 1 </a:t>
            </a:r>
          </a:p>
          <a:p>
            <a:pPr algn="just">
              <a:lnSpc>
                <a:spcPts val="4697"/>
              </a:lnSpc>
            </a:pPr>
            <a:r>
              <a:rPr lang="en-US" sz="2899">
                <a:solidFill>
                  <a:srgbClr val="FFFFFF"/>
                </a:solidFill>
                <a:latin typeface="Assistant"/>
              </a:rPr>
              <a:t>Time Limit: </a:t>
            </a:r>
          </a:p>
          <a:p>
            <a:pPr algn="just">
              <a:lnSpc>
                <a:spcPts val="4697"/>
              </a:lnSpc>
            </a:pPr>
            <a:r>
              <a:rPr lang="en-US" sz="2899">
                <a:solidFill>
                  <a:srgbClr val="FFFFFF"/>
                </a:solidFill>
                <a:latin typeface="Assistant"/>
              </a:rPr>
              <a:t>     Minimum Time: 5 minutes</a:t>
            </a:r>
          </a:p>
          <a:p>
            <a:pPr algn="just">
              <a:lnSpc>
                <a:spcPts val="4697"/>
              </a:lnSpc>
            </a:pPr>
            <a:r>
              <a:rPr lang="en-US" sz="2899">
                <a:solidFill>
                  <a:srgbClr val="FFFFFF"/>
                </a:solidFill>
                <a:latin typeface="Assistant"/>
              </a:rPr>
              <a:t>     Maximum Time: 8 minutes</a:t>
            </a:r>
          </a:p>
          <a:p>
            <a:pPr algn="just">
              <a:lnSpc>
                <a:spcPts val="4697"/>
              </a:lnSpc>
            </a:pPr>
            <a:r>
              <a:rPr lang="en-US" sz="2899">
                <a:solidFill>
                  <a:srgbClr val="FFFFFF"/>
                </a:solidFill>
                <a:latin typeface="Assistant"/>
              </a:rPr>
              <a:t>     Questions: 5 minutes </a:t>
            </a:r>
          </a:p>
          <a:p>
            <a:pPr algn="just">
              <a:lnSpc>
                <a:spcPts val="4697"/>
              </a:lnSpc>
            </a:pPr>
            <a:r>
              <a:rPr lang="en-US" sz="2899">
                <a:solidFill>
                  <a:srgbClr val="FFFFFF"/>
                </a:solidFill>
                <a:latin typeface="Assistant"/>
              </a:rPr>
              <a:t>Visual Aids </a:t>
            </a:r>
            <a:r>
              <a:rPr lang="en-US" sz="2899" u="sng">
                <a:solidFill>
                  <a:srgbClr val="FFFFFF"/>
                </a:solidFill>
                <a:latin typeface="Assistant Bold"/>
              </a:rPr>
              <a:t>NOT</a:t>
            </a:r>
            <a:r>
              <a:rPr lang="en-US" sz="2899">
                <a:solidFill>
                  <a:srgbClr val="FFFFFF"/>
                </a:solidFill>
                <a:latin typeface="Assistant"/>
              </a:rPr>
              <a:t> Allowed</a:t>
            </a:r>
          </a:p>
        </p:txBody>
      </p:sp>
      <p:sp>
        <p:nvSpPr>
          <p:cNvPr id="10" name="AutoShape 10"/>
          <p:cNvSpPr/>
          <p:nvPr/>
        </p:nvSpPr>
        <p:spPr>
          <a:xfrm>
            <a:off x="1028700" y="3392948"/>
            <a:ext cx="6492240" cy="0"/>
          </a:xfrm>
          <a:prstGeom prst="line">
            <a:avLst/>
          </a:prstGeom>
          <a:ln w="38100" cap="flat">
            <a:solidFill>
              <a:srgbClr val="FFFFFF"/>
            </a:solidFill>
            <a:prstDash val="solid"/>
            <a:headEnd type="none" w="sm" len="sm"/>
            <a:tailEnd type="none" w="sm" len="sm"/>
          </a:ln>
        </p:spPr>
        <p:txBody>
          <a:bodyPr/>
          <a:lstStyle/>
          <a:p>
            <a:endParaRPr lang="en-US"/>
          </a:p>
        </p:txBody>
      </p:sp>
      <p:sp>
        <p:nvSpPr>
          <p:cNvPr id="11" name="AutoShape 11"/>
          <p:cNvSpPr/>
          <p:nvPr/>
        </p:nvSpPr>
        <p:spPr>
          <a:xfrm>
            <a:off x="1028700" y="5594742"/>
            <a:ext cx="6492240" cy="0"/>
          </a:xfrm>
          <a:prstGeom prst="line">
            <a:avLst/>
          </a:prstGeom>
          <a:ln w="38100" cap="flat">
            <a:solidFill>
              <a:srgbClr val="FFFFFF"/>
            </a:solidFill>
            <a:prstDash val="solid"/>
            <a:headEnd type="none" w="sm" len="sm"/>
            <a:tailEnd type="none" w="sm" len="sm"/>
          </a:ln>
        </p:spPr>
        <p:txBody>
          <a:bodyPr/>
          <a:lstStyle/>
          <a:p>
            <a:endParaRPr lang="en-US"/>
          </a:p>
        </p:txBody>
      </p:sp>
      <p:grpSp>
        <p:nvGrpSpPr>
          <p:cNvPr id="12" name="Group 12"/>
          <p:cNvGrpSpPr/>
          <p:nvPr/>
        </p:nvGrpSpPr>
        <p:grpSpPr>
          <a:xfrm>
            <a:off x="-116709" y="1871565"/>
            <a:ext cx="8034125" cy="968365"/>
            <a:chOff x="0" y="0"/>
            <a:chExt cx="2115983" cy="255043"/>
          </a:xfrm>
        </p:grpSpPr>
        <p:sp>
          <p:nvSpPr>
            <p:cNvPr id="13" name="Freeform 13"/>
            <p:cNvSpPr/>
            <p:nvPr/>
          </p:nvSpPr>
          <p:spPr>
            <a:xfrm>
              <a:off x="0" y="0"/>
              <a:ext cx="2115983" cy="255043"/>
            </a:xfrm>
            <a:custGeom>
              <a:avLst/>
              <a:gdLst/>
              <a:ahLst/>
              <a:cxnLst/>
              <a:rect l="l" t="t" r="r" b="b"/>
              <a:pathLst>
                <a:path w="2115983" h="255043">
                  <a:moveTo>
                    <a:pt x="0" y="0"/>
                  </a:moveTo>
                  <a:lnTo>
                    <a:pt x="2115983" y="0"/>
                  </a:lnTo>
                  <a:lnTo>
                    <a:pt x="2115983" y="255043"/>
                  </a:lnTo>
                  <a:lnTo>
                    <a:pt x="0" y="255043"/>
                  </a:lnTo>
                  <a:close/>
                </a:path>
              </a:pathLst>
            </a:custGeom>
            <a:solidFill>
              <a:srgbClr val="FFFFFF"/>
            </a:solidFill>
          </p:spPr>
          <p:txBody>
            <a:bodyPr/>
            <a:lstStyle/>
            <a:p>
              <a:endParaRPr lang="en-US"/>
            </a:p>
          </p:txBody>
        </p:sp>
        <p:sp>
          <p:nvSpPr>
            <p:cNvPr id="14" name="TextBox 14"/>
            <p:cNvSpPr txBox="1"/>
            <p:nvPr/>
          </p:nvSpPr>
          <p:spPr>
            <a:xfrm>
              <a:off x="0" y="-38100"/>
              <a:ext cx="2115983" cy="29314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6709" y="9495133"/>
            <a:ext cx="8034125" cy="456680"/>
            <a:chOff x="0" y="0"/>
            <a:chExt cx="2115983" cy="120278"/>
          </a:xfrm>
        </p:grpSpPr>
        <p:sp>
          <p:nvSpPr>
            <p:cNvPr id="16" name="Freeform 16"/>
            <p:cNvSpPr/>
            <p:nvPr/>
          </p:nvSpPr>
          <p:spPr>
            <a:xfrm>
              <a:off x="0" y="0"/>
              <a:ext cx="2115983" cy="120278"/>
            </a:xfrm>
            <a:custGeom>
              <a:avLst/>
              <a:gdLst/>
              <a:ahLst/>
              <a:cxnLst/>
              <a:rect l="l" t="t" r="r" b="b"/>
              <a:pathLst>
                <a:path w="2115983" h="120278">
                  <a:moveTo>
                    <a:pt x="0" y="0"/>
                  </a:moveTo>
                  <a:lnTo>
                    <a:pt x="2115983" y="0"/>
                  </a:lnTo>
                  <a:lnTo>
                    <a:pt x="2115983" y="120278"/>
                  </a:lnTo>
                  <a:lnTo>
                    <a:pt x="0" y="120278"/>
                  </a:lnTo>
                  <a:close/>
                </a:path>
              </a:pathLst>
            </a:custGeom>
            <a:solidFill>
              <a:srgbClr val="FFFFFF"/>
            </a:solidFill>
          </p:spPr>
          <p:txBody>
            <a:bodyPr/>
            <a:lstStyle/>
            <a:p>
              <a:endParaRPr lang="en-US"/>
            </a:p>
          </p:txBody>
        </p:sp>
        <p:sp>
          <p:nvSpPr>
            <p:cNvPr id="17" name="TextBox 17"/>
            <p:cNvSpPr txBox="1"/>
            <p:nvPr/>
          </p:nvSpPr>
          <p:spPr>
            <a:xfrm>
              <a:off x="0" y="-38100"/>
              <a:ext cx="2115983" cy="158378"/>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379555" y="1448715"/>
            <a:ext cx="845702" cy="845702"/>
          </a:xfrm>
          <a:custGeom>
            <a:avLst/>
            <a:gdLst/>
            <a:ahLst/>
            <a:cxnLst/>
            <a:rect l="l" t="t" r="r" b="b"/>
            <a:pathLst>
              <a:path w="845702" h="845702">
                <a:moveTo>
                  <a:pt x="0" y="0"/>
                </a:moveTo>
                <a:lnTo>
                  <a:pt x="845702" y="0"/>
                </a:lnTo>
                <a:lnTo>
                  <a:pt x="845702" y="845701"/>
                </a:lnTo>
                <a:lnTo>
                  <a:pt x="0" y="8457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7520940" y="9226202"/>
            <a:ext cx="537860" cy="537860"/>
          </a:xfrm>
          <a:custGeom>
            <a:avLst/>
            <a:gdLst/>
            <a:ahLst/>
            <a:cxnLst/>
            <a:rect l="l" t="t" r="r" b="b"/>
            <a:pathLst>
              <a:path w="537860" h="537860">
                <a:moveTo>
                  <a:pt x="0" y="0"/>
                </a:moveTo>
                <a:lnTo>
                  <a:pt x="537860" y="0"/>
                </a:lnTo>
                <a:lnTo>
                  <a:pt x="537860" y="537861"/>
                </a:lnTo>
                <a:lnTo>
                  <a:pt x="0" y="537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7"/>
            <a:stretch>
              <a:fillRect/>
            </a:stretch>
          </a:blipFill>
        </p:spPr>
        <p:txBody>
          <a:bodyPr/>
          <a:lstStyle/>
          <a:p>
            <a:endParaRPr lang="en-US"/>
          </a:p>
        </p:txBody>
      </p:sp>
      <p:pic>
        <p:nvPicPr>
          <p:cNvPr id="22" name="Audio 21">
            <a:hlinkClick r:id="" action="ppaction://media"/>
            <a:extLst>
              <a:ext uri="{FF2B5EF4-FFF2-40B4-BE49-F238E27FC236}">
                <a16:creationId xmlns:a16="http://schemas.microsoft.com/office/drawing/2014/main" id="{E0BE59FC-1C96-3CE3-4CCD-26E1D750B2E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p:transition advTm="162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41683" y="1922099"/>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755386" y="1922099"/>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rot="5400000">
            <a:off x="6451733" y="6527933"/>
            <a:ext cx="5422634" cy="0"/>
          </a:xfrm>
          <a:prstGeom prst="line">
            <a:avLst/>
          </a:prstGeom>
          <a:ln w="38100" cap="flat">
            <a:solidFill>
              <a:srgbClr val="000000"/>
            </a:solidFill>
            <a:prstDash val="solid"/>
            <a:headEnd type="oval" w="lg" len="lg"/>
            <a:tailEnd type="oval" w="lg" len="lg"/>
          </a:ln>
        </p:spPr>
        <p:txBody>
          <a:bodyPr/>
          <a:lstStyle/>
          <a:p>
            <a:endParaRPr lang="en-US"/>
          </a:p>
        </p:txBody>
      </p:sp>
      <p:grpSp>
        <p:nvGrpSpPr>
          <p:cNvPr id="5" name="Group 5"/>
          <p:cNvGrpSpPr/>
          <p:nvPr/>
        </p:nvGrpSpPr>
        <p:grpSpPr>
          <a:xfrm>
            <a:off x="2756003" y="3901991"/>
            <a:ext cx="4285539" cy="848544"/>
            <a:chOff x="0" y="0"/>
            <a:chExt cx="1128702" cy="223485"/>
          </a:xfrm>
        </p:grpSpPr>
        <p:sp>
          <p:nvSpPr>
            <p:cNvPr id="6" name="Freeform 6"/>
            <p:cNvSpPr/>
            <p:nvPr/>
          </p:nvSpPr>
          <p:spPr>
            <a:xfrm>
              <a:off x="0" y="0"/>
              <a:ext cx="1128702" cy="223485"/>
            </a:xfrm>
            <a:custGeom>
              <a:avLst/>
              <a:gdLst/>
              <a:ahLst/>
              <a:cxnLst/>
              <a:rect l="l" t="t" r="r" b="b"/>
              <a:pathLst>
                <a:path w="1128702" h="223485">
                  <a:moveTo>
                    <a:pt x="92133" y="0"/>
                  </a:moveTo>
                  <a:lnTo>
                    <a:pt x="1036569" y="0"/>
                  </a:lnTo>
                  <a:cubicBezTo>
                    <a:pt x="1061004" y="0"/>
                    <a:pt x="1084439" y="9707"/>
                    <a:pt x="1101717" y="26985"/>
                  </a:cubicBezTo>
                  <a:cubicBezTo>
                    <a:pt x="1118995" y="44263"/>
                    <a:pt x="1128702" y="67698"/>
                    <a:pt x="1128702" y="92133"/>
                  </a:cubicBezTo>
                  <a:lnTo>
                    <a:pt x="1128702" y="131352"/>
                  </a:lnTo>
                  <a:cubicBezTo>
                    <a:pt x="1128702" y="182236"/>
                    <a:pt x="1087453" y="223485"/>
                    <a:pt x="1036569" y="223485"/>
                  </a:cubicBezTo>
                  <a:lnTo>
                    <a:pt x="92133" y="223485"/>
                  </a:lnTo>
                  <a:cubicBezTo>
                    <a:pt x="41249" y="223485"/>
                    <a:pt x="0" y="182236"/>
                    <a:pt x="0" y="131352"/>
                  </a:cubicBezTo>
                  <a:lnTo>
                    <a:pt x="0" y="92133"/>
                  </a:lnTo>
                  <a:cubicBezTo>
                    <a:pt x="0" y="41249"/>
                    <a:pt x="41249" y="0"/>
                    <a:pt x="92133" y="0"/>
                  </a:cubicBezTo>
                  <a:close/>
                </a:path>
              </a:pathLst>
            </a:custGeom>
            <a:solidFill>
              <a:srgbClr val="00BF63"/>
            </a:solidFill>
          </p:spPr>
          <p:txBody>
            <a:bodyPr/>
            <a:lstStyle/>
            <a:p>
              <a:endParaRPr lang="en-US"/>
            </a:p>
          </p:txBody>
        </p:sp>
        <p:sp>
          <p:nvSpPr>
            <p:cNvPr id="7" name="TextBox 7"/>
            <p:cNvSpPr txBox="1"/>
            <p:nvPr/>
          </p:nvSpPr>
          <p:spPr>
            <a:xfrm>
              <a:off x="0" y="-38100"/>
              <a:ext cx="1128702" cy="26158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284982" y="3825791"/>
            <a:ext cx="4285539" cy="848544"/>
            <a:chOff x="0" y="0"/>
            <a:chExt cx="1128702" cy="223485"/>
          </a:xfrm>
        </p:grpSpPr>
        <p:sp>
          <p:nvSpPr>
            <p:cNvPr id="9" name="Freeform 9"/>
            <p:cNvSpPr/>
            <p:nvPr/>
          </p:nvSpPr>
          <p:spPr>
            <a:xfrm>
              <a:off x="0" y="0"/>
              <a:ext cx="1128702" cy="223485"/>
            </a:xfrm>
            <a:custGeom>
              <a:avLst/>
              <a:gdLst/>
              <a:ahLst/>
              <a:cxnLst/>
              <a:rect l="l" t="t" r="r" b="b"/>
              <a:pathLst>
                <a:path w="1128702" h="223485">
                  <a:moveTo>
                    <a:pt x="92133" y="0"/>
                  </a:moveTo>
                  <a:lnTo>
                    <a:pt x="1036569" y="0"/>
                  </a:lnTo>
                  <a:cubicBezTo>
                    <a:pt x="1061004" y="0"/>
                    <a:pt x="1084439" y="9707"/>
                    <a:pt x="1101717" y="26985"/>
                  </a:cubicBezTo>
                  <a:cubicBezTo>
                    <a:pt x="1118995" y="44263"/>
                    <a:pt x="1128702" y="67698"/>
                    <a:pt x="1128702" y="92133"/>
                  </a:cubicBezTo>
                  <a:lnTo>
                    <a:pt x="1128702" y="131352"/>
                  </a:lnTo>
                  <a:cubicBezTo>
                    <a:pt x="1128702" y="182236"/>
                    <a:pt x="1087453" y="223485"/>
                    <a:pt x="1036569" y="223485"/>
                  </a:cubicBezTo>
                  <a:lnTo>
                    <a:pt x="92133" y="223485"/>
                  </a:lnTo>
                  <a:cubicBezTo>
                    <a:pt x="41249" y="223485"/>
                    <a:pt x="0" y="182236"/>
                    <a:pt x="0" y="131352"/>
                  </a:cubicBezTo>
                  <a:lnTo>
                    <a:pt x="0" y="92133"/>
                  </a:lnTo>
                  <a:cubicBezTo>
                    <a:pt x="0" y="41249"/>
                    <a:pt x="41249" y="0"/>
                    <a:pt x="92133" y="0"/>
                  </a:cubicBezTo>
                  <a:close/>
                </a:path>
              </a:pathLst>
            </a:custGeom>
            <a:solidFill>
              <a:srgbClr val="00BF63"/>
            </a:solidFill>
          </p:spPr>
          <p:txBody>
            <a:bodyPr/>
            <a:lstStyle/>
            <a:p>
              <a:endParaRPr lang="en-US"/>
            </a:p>
          </p:txBody>
        </p:sp>
        <p:sp>
          <p:nvSpPr>
            <p:cNvPr id="10" name="TextBox 10"/>
            <p:cNvSpPr txBox="1"/>
            <p:nvPr/>
          </p:nvSpPr>
          <p:spPr>
            <a:xfrm>
              <a:off x="0" y="-38100"/>
              <a:ext cx="1128702" cy="26158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299551"/>
            <a:ext cx="18288000" cy="1039360"/>
            <a:chOff x="0" y="0"/>
            <a:chExt cx="4816593" cy="273741"/>
          </a:xfrm>
        </p:grpSpPr>
        <p:sp>
          <p:nvSpPr>
            <p:cNvPr id="12" name="Freeform 12"/>
            <p:cNvSpPr/>
            <p:nvPr/>
          </p:nvSpPr>
          <p:spPr>
            <a:xfrm>
              <a:off x="0" y="0"/>
              <a:ext cx="4816592" cy="273741"/>
            </a:xfrm>
            <a:custGeom>
              <a:avLst/>
              <a:gdLst/>
              <a:ahLst/>
              <a:cxnLst/>
              <a:rect l="l" t="t" r="r" b="b"/>
              <a:pathLst>
                <a:path w="4816592" h="273741">
                  <a:moveTo>
                    <a:pt x="0" y="0"/>
                  </a:moveTo>
                  <a:lnTo>
                    <a:pt x="4816592" y="0"/>
                  </a:lnTo>
                  <a:lnTo>
                    <a:pt x="4816592" y="273741"/>
                  </a:lnTo>
                  <a:lnTo>
                    <a:pt x="0" y="273741"/>
                  </a:lnTo>
                  <a:close/>
                </a:path>
              </a:pathLst>
            </a:custGeom>
            <a:solidFill>
              <a:srgbClr val="00BF63"/>
            </a:solidFill>
          </p:spPr>
          <p:txBody>
            <a:bodyPr/>
            <a:lstStyle/>
            <a:p>
              <a:endParaRPr lang="en-US"/>
            </a:p>
          </p:txBody>
        </p:sp>
        <p:sp>
          <p:nvSpPr>
            <p:cNvPr id="13" name="TextBox 13"/>
            <p:cNvSpPr txBox="1"/>
            <p:nvPr/>
          </p:nvSpPr>
          <p:spPr>
            <a:xfrm>
              <a:off x="0" y="-38100"/>
              <a:ext cx="4816593" cy="31184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546317" y="1654422"/>
            <a:ext cx="13195366" cy="1476127"/>
          </a:xfrm>
          <a:prstGeom prst="rect">
            <a:avLst/>
          </a:prstGeom>
        </p:spPr>
        <p:txBody>
          <a:bodyPr lIns="0" tIns="0" rIns="0" bIns="0" rtlCol="0" anchor="t">
            <a:spAutoFit/>
          </a:bodyPr>
          <a:lstStyle/>
          <a:p>
            <a:pPr algn="ctr">
              <a:lnSpc>
                <a:spcPts val="10953"/>
              </a:lnSpc>
            </a:pPr>
            <a:r>
              <a:rPr lang="en-US" sz="11064">
                <a:solidFill>
                  <a:srgbClr val="000000"/>
                </a:solidFill>
                <a:latin typeface="Balgin"/>
              </a:rPr>
              <a:t>Public Speaking</a:t>
            </a:r>
          </a:p>
        </p:txBody>
      </p:sp>
      <p:sp>
        <p:nvSpPr>
          <p:cNvPr id="15" name="TextBox 15"/>
          <p:cNvSpPr txBox="1"/>
          <p:nvPr/>
        </p:nvSpPr>
        <p:spPr>
          <a:xfrm>
            <a:off x="2850159" y="3869882"/>
            <a:ext cx="4097227" cy="750755"/>
          </a:xfrm>
          <a:prstGeom prst="rect">
            <a:avLst/>
          </a:prstGeom>
        </p:spPr>
        <p:txBody>
          <a:bodyPr lIns="0" tIns="0" rIns="0" bIns="0" rtlCol="0" anchor="t">
            <a:spAutoFit/>
          </a:bodyPr>
          <a:lstStyle/>
          <a:p>
            <a:pPr algn="ctr">
              <a:lnSpc>
                <a:spcPts val="6303"/>
              </a:lnSpc>
            </a:pPr>
            <a:r>
              <a:rPr lang="en-US" sz="3867">
                <a:solidFill>
                  <a:srgbClr val="FFFFFF"/>
                </a:solidFill>
                <a:latin typeface="Assistant"/>
              </a:rPr>
              <a:t>Tips</a:t>
            </a:r>
          </a:p>
        </p:txBody>
      </p:sp>
      <p:sp>
        <p:nvSpPr>
          <p:cNvPr id="16" name="TextBox 16"/>
          <p:cNvSpPr txBox="1"/>
          <p:nvPr/>
        </p:nvSpPr>
        <p:spPr>
          <a:xfrm>
            <a:off x="11549699" y="3793682"/>
            <a:ext cx="3756104" cy="750755"/>
          </a:xfrm>
          <a:prstGeom prst="rect">
            <a:avLst/>
          </a:prstGeom>
        </p:spPr>
        <p:txBody>
          <a:bodyPr lIns="0" tIns="0" rIns="0" bIns="0" rtlCol="0" anchor="t">
            <a:spAutoFit/>
          </a:bodyPr>
          <a:lstStyle/>
          <a:p>
            <a:pPr algn="ctr">
              <a:lnSpc>
                <a:spcPts val="6303"/>
              </a:lnSpc>
            </a:pPr>
            <a:r>
              <a:rPr lang="en-US" sz="3867">
                <a:solidFill>
                  <a:srgbClr val="FFFFFF"/>
                </a:solidFill>
                <a:latin typeface="Assistant"/>
              </a:rPr>
              <a:t>Forming Speech</a:t>
            </a:r>
          </a:p>
        </p:txBody>
      </p:sp>
      <p:sp>
        <p:nvSpPr>
          <p:cNvPr id="17" name="TextBox 17"/>
          <p:cNvSpPr txBox="1"/>
          <p:nvPr/>
        </p:nvSpPr>
        <p:spPr>
          <a:xfrm>
            <a:off x="1774245" y="5434012"/>
            <a:ext cx="6567276" cy="2766060"/>
          </a:xfrm>
          <a:prstGeom prst="rect">
            <a:avLst/>
          </a:prstGeom>
        </p:spPr>
        <p:txBody>
          <a:bodyPr lIns="0" tIns="0" rIns="0" bIns="0" rtlCol="0" anchor="t">
            <a:spAutoFit/>
          </a:bodyPr>
          <a:lstStyle/>
          <a:p>
            <a:pPr marL="712470" lvl="1" indent="-356235">
              <a:lnSpc>
                <a:spcPts val="3630"/>
              </a:lnSpc>
              <a:buFont typeface="Arial"/>
              <a:buChar char="•"/>
            </a:pPr>
            <a:r>
              <a:rPr lang="en-US" sz="3300">
                <a:solidFill>
                  <a:srgbClr val="1B1A1E"/>
                </a:solidFill>
                <a:latin typeface="Public Sans"/>
              </a:rPr>
              <a:t>Pick a topic of interest</a:t>
            </a:r>
          </a:p>
          <a:p>
            <a:pPr marL="712470" lvl="1" indent="-356235">
              <a:lnSpc>
                <a:spcPts val="3630"/>
              </a:lnSpc>
              <a:buFont typeface="Arial"/>
              <a:buChar char="•"/>
            </a:pPr>
            <a:r>
              <a:rPr lang="en-US" sz="3300">
                <a:solidFill>
                  <a:srgbClr val="1B1A1E"/>
                </a:solidFill>
                <a:latin typeface="Public Sans"/>
              </a:rPr>
              <a:t>Topics should be suitable as a platform speech or radio broadcast</a:t>
            </a:r>
          </a:p>
          <a:p>
            <a:pPr marL="712470" lvl="1" indent="-356235">
              <a:lnSpc>
                <a:spcPts val="3630"/>
              </a:lnSpc>
              <a:buFont typeface="Arial"/>
              <a:buChar char="•"/>
            </a:pPr>
            <a:r>
              <a:rPr lang="en-US" sz="3300">
                <a:solidFill>
                  <a:srgbClr val="1B1A1E"/>
                </a:solidFill>
                <a:latin typeface="Public Sans"/>
              </a:rPr>
              <a:t>Should persuade others regarding an issue</a:t>
            </a:r>
          </a:p>
        </p:txBody>
      </p:sp>
      <p:sp>
        <p:nvSpPr>
          <p:cNvPr id="18" name="TextBox 18"/>
          <p:cNvSpPr txBox="1"/>
          <p:nvPr/>
        </p:nvSpPr>
        <p:spPr>
          <a:xfrm>
            <a:off x="9662944" y="5153025"/>
            <a:ext cx="6827807" cy="3931782"/>
          </a:xfrm>
          <a:prstGeom prst="rect">
            <a:avLst/>
          </a:prstGeom>
        </p:spPr>
        <p:txBody>
          <a:bodyPr lIns="0" tIns="0" rIns="0" bIns="0" rtlCol="0" anchor="t">
            <a:spAutoFit/>
          </a:bodyPr>
          <a:lstStyle/>
          <a:p>
            <a:pPr marL="612974" lvl="1" indent="-306487">
              <a:lnSpc>
                <a:spcPts val="3123"/>
              </a:lnSpc>
              <a:buFont typeface="Arial"/>
              <a:buChar char="•"/>
            </a:pPr>
            <a:r>
              <a:rPr lang="en-US" sz="2839">
                <a:solidFill>
                  <a:srgbClr val="1B1A1E"/>
                </a:solidFill>
                <a:latin typeface="Public Sans"/>
              </a:rPr>
              <a:t>Introduction</a:t>
            </a:r>
          </a:p>
          <a:p>
            <a:pPr marL="1225947" lvl="2" indent="-408649">
              <a:lnSpc>
                <a:spcPts val="3123"/>
              </a:lnSpc>
              <a:buFont typeface="Arial"/>
              <a:buChar char="⚬"/>
            </a:pPr>
            <a:r>
              <a:rPr lang="en-US" sz="2839">
                <a:solidFill>
                  <a:srgbClr val="1B1A1E"/>
                </a:solidFill>
                <a:latin typeface="Public Sans"/>
              </a:rPr>
              <a:t>Attract Attention &amp; Spark interest</a:t>
            </a:r>
          </a:p>
          <a:p>
            <a:pPr marL="612974" lvl="1" indent="-306487">
              <a:lnSpc>
                <a:spcPts val="3123"/>
              </a:lnSpc>
              <a:buFont typeface="Arial"/>
              <a:buChar char="•"/>
            </a:pPr>
            <a:r>
              <a:rPr lang="en-US" sz="2839">
                <a:solidFill>
                  <a:srgbClr val="1B1A1E"/>
                </a:solidFill>
                <a:latin typeface="Public Sans"/>
              </a:rPr>
              <a:t>Body</a:t>
            </a:r>
          </a:p>
          <a:p>
            <a:pPr marL="1225947" lvl="2" indent="-408649">
              <a:lnSpc>
                <a:spcPts val="3123"/>
              </a:lnSpc>
              <a:buFont typeface="Arial"/>
              <a:buChar char="⚬"/>
            </a:pPr>
            <a:r>
              <a:rPr lang="en-US" sz="2839">
                <a:solidFill>
                  <a:srgbClr val="1B1A1E"/>
                </a:solidFill>
                <a:latin typeface="Public Sans"/>
              </a:rPr>
              <a:t>Main points + research + Solutions</a:t>
            </a:r>
          </a:p>
          <a:p>
            <a:pPr marL="612974" lvl="1" indent="-306487">
              <a:lnSpc>
                <a:spcPts val="3123"/>
              </a:lnSpc>
              <a:buFont typeface="Arial"/>
              <a:buChar char="•"/>
            </a:pPr>
            <a:r>
              <a:rPr lang="en-US" sz="2839">
                <a:solidFill>
                  <a:srgbClr val="1B1A1E"/>
                </a:solidFill>
                <a:latin typeface="Public Sans"/>
              </a:rPr>
              <a:t>Conclusion</a:t>
            </a:r>
          </a:p>
          <a:p>
            <a:pPr marL="1225947" lvl="2" indent="-408649">
              <a:lnSpc>
                <a:spcPts val="3123"/>
              </a:lnSpc>
              <a:buFont typeface="Arial"/>
              <a:buChar char="⚬"/>
            </a:pPr>
            <a:r>
              <a:rPr lang="en-US" sz="2839">
                <a:solidFill>
                  <a:srgbClr val="1B1A1E"/>
                </a:solidFill>
                <a:latin typeface="Public Sans"/>
              </a:rPr>
              <a:t>Summarize main points</a:t>
            </a:r>
          </a:p>
          <a:p>
            <a:pPr marL="612974" lvl="1" indent="-306487">
              <a:lnSpc>
                <a:spcPts val="3123"/>
              </a:lnSpc>
              <a:buFont typeface="Arial"/>
              <a:buChar char="•"/>
            </a:pPr>
            <a:r>
              <a:rPr lang="en-US" sz="2839">
                <a:solidFill>
                  <a:srgbClr val="1B1A1E"/>
                </a:solidFill>
                <a:latin typeface="Public Sans"/>
              </a:rPr>
              <a:t>References:</a:t>
            </a:r>
          </a:p>
          <a:p>
            <a:pPr marL="1225947" lvl="2" indent="-408649">
              <a:lnSpc>
                <a:spcPts val="3123"/>
              </a:lnSpc>
              <a:buFont typeface="Arial"/>
              <a:buChar char="⚬"/>
            </a:pPr>
            <a:r>
              <a:rPr lang="en-US" sz="2839">
                <a:solidFill>
                  <a:srgbClr val="1B1A1E"/>
                </a:solidFill>
                <a:latin typeface="Public Sans"/>
              </a:rPr>
              <a:t>Use throughout speech</a:t>
            </a:r>
          </a:p>
        </p:txBody>
      </p:sp>
      <p:sp>
        <p:nvSpPr>
          <p:cNvPr id="19" name="Freeform 19"/>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6"/>
            <a:stretch>
              <a:fillRect/>
            </a:stretch>
          </a:blipFill>
        </p:spPr>
        <p:txBody>
          <a:bodyPr/>
          <a:lstStyle/>
          <a:p>
            <a:endParaRPr lang="en-US"/>
          </a:p>
        </p:txBody>
      </p:sp>
      <p:pic>
        <p:nvPicPr>
          <p:cNvPr id="21" name="Audio 20">
            <a:hlinkClick r:id="" action="ppaction://media"/>
            <a:extLst>
              <a:ext uri="{FF2B5EF4-FFF2-40B4-BE49-F238E27FC236}">
                <a16:creationId xmlns:a16="http://schemas.microsoft.com/office/drawing/2014/main" id="{3340D48C-ECEE-AE8F-5985-C93C836509C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p:transition advTm="423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876">
            <a:off x="1804376" y="1521434"/>
            <a:ext cx="14679249" cy="0"/>
          </a:xfrm>
          <a:prstGeom prst="line">
            <a:avLst/>
          </a:prstGeom>
          <a:ln w="38100" cap="flat">
            <a:solidFill>
              <a:srgbClr val="000000"/>
            </a:solidFill>
            <a:prstDash val="solid"/>
            <a:headEnd type="oval" w="lg" len="lg"/>
            <a:tailEnd type="oval" w="lg" len="lg"/>
          </a:ln>
        </p:spPr>
        <p:txBody>
          <a:bodyPr/>
          <a:lstStyle/>
          <a:p>
            <a:endParaRPr lang="en-US"/>
          </a:p>
        </p:txBody>
      </p:sp>
      <p:sp>
        <p:nvSpPr>
          <p:cNvPr id="3" name="AutoShape 3"/>
          <p:cNvSpPr/>
          <p:nvPr/>
        </p:nvSpPr>
        <p:spPr>
          <a:xfrm rot="8876">
            <a:off x="1804376" y="3680947"/>
            <a:ext cx="14679249" cy="0"/>
          </a:xfrm>
          <a:prstGeom prst="line">
            <a:avLst/>
          </a:prstGeom>
          <a:ln w="38100" cap="flat">
            <a:solidFill>
              <a:srgbClr val="000000"/>
            </a:solidFill>
            <a:prstDash val="solid"/>
            <a:headEnd type="oval" w="lg" len="lg"/>
            <a:tailEnd type="oval" w="lg" len="lg"/>
          </a:ln>
        </p:spPr>
        <p:txBody>
          <a:bodyPr/>
          <a:lstStyle/>
          <a:p>
            <a:endParaRPr lang="en-US"/>
          </a:p>
        </p:txBody>
      </p:sp>
      <p:grpSp>
        <p:nvGrpSpPr>
          <p:cNvPr id="4" name="Group 4"/>
          <p:cNvGrpSpPr>
            <a:grpSpLocks noChangeAspect="1"/>
          </p:cNvGrpSpPr>
          <p:nvPr/>
        </p:nvGrpSpPr>
        <p:grpSpPr>
          <a:xfrm>
            <a:off x="10917516" y="4093282"/>
            <a:ext cx="5246370" cy="5246370"/>
            <a:chOff x="0" y="0"/>
            <a:chExt cx="6350000" cy="6350000"/>
          </a:xfrm>
        </p:grpSpPr>
        <p:sp>
          <p:nvSpPr>
            <p:cNvPr id="5" name="Freeform 5"/>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4"/>
              <a:stretch>
                <a:fillRect l="-16666" r="-16666"/>
              </a:stretch>
            </a:blipFill>
          </p:spPr>
          <p:txBody>
            <a:bodyPr/>
            <a:lstStyle/>
            <a:p>
              <a:endParaRPr lang="en-US"/>
            </a:p>
          </p:txBody>
        </p:sp>
        <p:sp>
          <p:nvSpPr>
            <p:cNvPr id="6" name="Freeform 6"/>
            <p:cNvSpPr/>
            <p:nvPr/>
          </p:nvSpPr>
          <p:spPr>
            <a:xfrm>
              <a:off x="0" y="0"/>
              <a:ext cx="6350000" cy="6350000"/>
            </a:xfrm>
            <a:custGeom>
              <a:avLst/>
              <a:gdLst/>
              <a:ahLst/>
              <a:cxnLst/>
              <a:rect l="l" t="t"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000000"/>
            </a:solidFill>
          </p:spPr>
          <p:txBody>
            <a:bodyPr/>
            <a:lstStyle/>
            <a:p>
              <a:endParaRPr lang="en-US"/>
            </a:p>
          </p:txBody>
        </p:sp>
      </p:grpSp>
      <p:sp>
        <p:nvSpPr>
          <p:cNvPr id="7" name="TextBox 7"/>
          <p:cNvSpPr txBox="1"/>
          <p:nvPr/>
        </p:nvSpPr>
        <p:spPr>
          <a:xfrm>
            <a:off x="1286056" y="1986925"/>
            <a:ext cx="15715889" cy="1476127"/>
          </a:xfrm>
          <a:prstGeom prst="rect">
            <a:avLst/>
          </a:prstGeom>
        </p:spPr>
        <p:txBody>
          <a:bodyPr lIns="0" tIns="0" rIns="0" bIns="0" rtlCol="0" anchor="t">
            <a:spAutoFit/>
          </a:bodyPr>
          <a:lstStyle/>
          <a:p>
            <a:pPr algn="ctr">
              <a:lnSpc>
                <a:spcPts val="10953"/>
              </a:lnSpc>
            </a:pPr>
            <a:r>
              <a:rPr lang="en-US" sz="11064">
                <a:solidFill>
                  <a:srgbClr val="000000"/>
                </a:solidFill>
                <a:latin typeface="Balgin"/>
              </a:rPr>
              <a:t>Example Topics</a:t>
            </a:r>
          </a:p>
        </p:txBody>
      </p:sp>
      <p:sp>
        <p:nvSpPr>
          <p:cNvPr id="8" name="Freeform 8"/>
          <p:cNvSpPr/>
          <p:nvPr/>
        </p:nvSpPr>
        <p:spPr>
          <a:xfrm>
            <a:off x="1546922" y="1168593"/>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6005031" y="3334358"/>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17259300" y="0"/>
            <a:ext cx="1049671" cy="10287000"/>
            <a:chOff x="0" y="0"/>
            <a:chExt cx="276457" cy="2709333"/>
          </a:xfrm>
        </p:grpSpPr>
        <p:sp>
          <p:nvSpPr>
            <p:cNvPr id="11" name="Freeform 11"/>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2" name="TextBox 12"/>
            <p:cNvSpPr txBox="1"/>
            <p:nvPr/>
          </p:nvSpPr>
          <p:spPr>
            <a:xfrm>
              <a:off x="0" y="-38100"/>
              <a:ext cx="276457"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49671" cy="10287000"/>
            <a:chOff x="0" y="0"/>
            <a:chExt cx="276457" cy="2709333"/>
          </a:xfrm>
        </p:grpSpPr>
        <p:sp>
          <p:nvSpPr>
            <p:cNvPr id="14" name="Freeform 14"/>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5" name="TextBox 15"/>
            <p:cNvSpPr txBox="1"/>
            <p:nvPr/>
          </p:nvSpPr>
          <p:spPr>
            <a:xfrm>
              <a:off x="0" y="-38100"/>
              <a:ext cx="276457" cy="274743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9962087" y="44122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16109115" y="8477760"/>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9962087" y="85270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9"/>
          <p:cNvSpPr txBox="1"/>
          <p:nvPr/>
        </p:nvSpPr>
        <p:spPr>
          <a:xfrm>
            <a:off x="1921456" y="4082515"/>
            <a:ext cx="7393117" cy="4438164"/>
          </a:xfrm>
          <a:prstGeom prst="rect">
            <a:avLst/>
          </a:prstGeom>
        </p:spPr>
        <p:txBody>
          <a:bodyPr lIns="0" tIns="0" rIns="0" bIns="0" rtlCol="0" anchor="t">
            <a:spAutoFit/>
          </a:bodyPr>
          <a:lstStyle/>
          <a:p>
            <a:pPr marL="647697" lvl="1" indent="-323848">
              <a:lnSpc>
                <a:spcPts val="5999"/>
              </a:lnSpc>
              <a:buFont typeface="Arial"/>
              <a:buChar char="•"/>
            </a:pPr>
            <a:r>
              <a:rPr lang="en-US" sz="2999">
                <a:solidFill>
                  <a:srgbClr val="000000"/>
                </a:solidFill>
                <a:latin typeface="Assistant"/>
              </a:rPr>
              <a:t>Future of Agriculture</a:t>
            </a:r>
          </a:p>
          <a:p>
            <a:pPr marL="647697" lvl="1" indent="-323848">
              <a:lnSpc>
                <a:spcPts val="5999"/>
              </a:lnSpc>
              <a:buFont typeface="Arial"/>
              <a:buChar char="•"/>
            </a:pPr>
            <a:r>
              <a:rPr lang="en-US" sz="2999">
                <a:solidFill>
                  <a:srgbClr val="000000"/>
                </a:solidFill>
                <a:latin typeface="Assistant"/>
              </a:rPr>
              <a:t>Importance of Mental Health Education</a:t>
            </a:r>
          </a:p>
          <a:p>
            <a:pPr marL="647697" lvl="1" indent="-323848">
              <a:lnSpc>
                <a:spcPts val="5999"/>
              </a:lnSpc>
              <a:buFont typeface="Arial"/>
              <a:buChar char="•"/>
            </a:pPr>
            <a:r>
              <a:rPr lang="en-US" sz="2999">
                <a:solidFill>
                  <a:srgbClr val="000000"/>
                </a:solidFill>
                <a:latin typeface="Assistant"/>
              </a:rPr>
              <a:t>Impacts of Social Media on Youth</a:t>
            </a:r>
          </a:p>
          <a:p>
            <a:pPr marL="647697" lvl="1" indent="-323848">
              <a:lnSpc>
                <a:spcPts val="5999"/>
              </a:lnSpc>
              <a:buFont typeface="Arial"/>
              <a:buChar char="•"/>
            </a:pPr>
            <a:r>
              <a:rPr lang="en-US" sz="2999">
                <a:solidFill>
                  <a:srgbClr val="000000"/>
                </a:solidFill>
                <a:latin typeface="Assistant"/>
              </a:rPr>
              <a:t>Increasing/Decreasing minimum wage</a:t>
            </a:r>
          </a:p>
          <a:p>
            <a:pPr marL="647697" lvl="1" indent="-323848">
              <a:lnSpc>
                <a:spcPts val="5999"/>
              </a:lnSpc>
              <a:buFont typeface="Arial"/>
              <a:buChar char="•"/>
            </a:pPr>
            <a:r>
              <a:rPr lang="en-US" sz="2999">
                <a:solidFill>
                  <a:srgbClr val="000000"/>
                </a:solidFill>
                <a:latin typeface="Assistant"/>
              </a:rPr>
              <a:t>Bullying in School Settings</a:t>
            </a:r>
          </a:p>
          <a:p>
            <a:pPr marL="647697" lvl="1" indent="-323848">
              <a:lnSpc>
                <a:spcPts val="5999"/>
              </a:lnSpc>
              <a:buFont typeface="Arial"/>
              <a:buChar char="•"/>
            </a:pPr>
            <a:r>
              <a:rPr lang="en-US" sz="2999">
                <a:solidFill>
                  <a:srgbClr val="000000"/>
                </a:solidFill>
                <a:latin typeface="Assistant"/>
              </a:rPr>
              <a:t>Should college athletes be paid</a:t>
            </a:r>
          </a:p>
        </p:txBody>
      </p:sp>
      <p:sp>
        <p:nvSpPr>
          <p:cNvPr id="20" name="Freeform 20"/>
          <p:cNvSpPr/>
          <p:nvPr/>
        </p:nvSpPr>
        <p:spPr>
          <a:xfrm>
            <a:off x="15895682" y="9837107"/>
            <a:ext cx="1106263" cy="315225"/>
          </a:xfrm>
          <a:custGeom>
            <a:avLst/>
            <a:gdLst/>
            <a:ahLst/>
            <a:cxnLst/>
            <a:rect l="l" t="t" r="r" b="b"/>
            <a:pathLst>
              <a:path w="1106263" h="315225">
                <a:moveTo>
                  <a:pt x="0" y="0"/>
                </a:moveTo>
                <a:lnTo>
                  <a:pt x="1106262" y="0"/>
                </a:lnTo>
                <a:lnTo>
                  <a:pt x="1106262" y="315225"/>
                </a:lnTo>
                <a:lnTo>
                  <a:pt x="0" y="315225"/>
                </a:lnTo>
                <a:lnTo>
                  <a:pt x="0" y="0"/>
                </a:lnTo>
                <a:close/>
              </a:path>
            </a:pathLst>
          </a:custGeom>
          <a:blipFill>
            <a:blip r:embed="rId7"/>
            <a:stretch>
              <a:fillRect/>
            </a:stretch>
          </a:blipFill>
        </p:spPr>
        <p:txBody>
          <a:bodyPr/>
          <a:lstStyle/>
          <a:p>
            <a:endParaRPr lang="en-US"/>
          </a:p>
        </p:txBody>
      </p:sp>
      <p:pic>
        <p:nvPicPr>
          <p:cNvPr id="22" name="Audio 21">
            <a:hlinkClick r:id="" action="ppaction://media"/>
            <a:extLst>
              <a:ext uri="{FF2B5EF4-FFF2-40B4-BE49-F238E27FC236}">
                <a16:creationId xmlns:a16="http://schemas.microsoft.com/office/drawing/2014/main" id="{950E1553-B5D0-2418-0019-02CC3943D28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p:transition advTm="242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7969" y="200093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4013599" y="3249008"/>
            <a:ext cx="10504282" cy="2866722"/>
          </a:xfrm>
          <a:prstGeom prst="rect">
            <a:avLst/>
          </a:prstGeom>
        </p:spPr>
        <p:txBody>
          <a:bodyPr lIns="0" tIns="0" rIns="0" bIns="0" rtlCol="0" anchor="t">
            <a:spAutoFit/>
          </a:bodyPr>
          <a:lstStyle/>
          <a:p>
            <a:pPr algn="ctr">
              <a:lnSpc>
                <a:spcPts val="10953"/>
              </a:lnSpc>
            </a:pPr>
            <a:r>
              <a:rPr lang="en-US" sz="11064">
                <a:solidFill>
                  <a:srgbClr val="000000"/>
                </a:solidFill>
                <a:latin typeface="Balgin"/>
              </a:rPr>
              <a:t>4-H Talent</a:t>
            </a:r>
          </a:p>
          <a:p>
            <a:pPr algn="ctr">
              <a:lnSpc>
                <a:spcPts val="10953"/>
              </a:lnSpc>
            </a:pPr>
            <a:r>
              <a:rPr lang="en-US" sz="11064">
                <a:solidFill>
                  <a:srgbClr val="000000"/>
                </a:solidFill>
                <a:latin typeface="Balgin"/>
              </a:rPr>
              <a:t>Showcase</a:t>
            </a:r>
          </a:p>
        </p:txBody>
      </p:sp>
      <p:sp>
        <p:nvSpPr>
          <p:cNvPr id="4" name="Freeform 4"/>
          <p:cNvSpPr/>
          <p:nvPr/>
        </p:nvSpPr>
        <p:spPr>
          <a:xfrm flipH="1" flipV="1">
            <a:off x="12195231" y="3195662"/>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555118" y="5939454"/>
            <a:ext cx="845702" cy="845702"/>
          </a:xfrm>
          <a:custGeom>
            <a:avLst/>
            <a:gdLst/>
            <a:ahLst/>
            <a:cxnLst/>
            <a:rect l="l" t="t" r="r" b="b"/>
            <a:pathLst>
              <a:path w="845702" h="845702">
                <a:moveTo>
                  <a:pt x="0" y="0"/>
                </a:moveTo>
                <a:lnTo>
                  <a:pt x="845702" y="0"/>
                </a:lnTo>
                <a:lnTo>
                  <a:pt x="845702" y="845702"/>
                </a:lnTo>
                <a:lnTo>
                  <a:pt x="0" y="845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7326510" y="6034704"/>
            <a:ext cx="3878461" cy="663147"/>
          </a:xfrm>
          <a:prstGeom prst="rect">
            <a:avLst/>
          </a:prstGeom>
        </p:spPr>
        <p:txBody>
          <a:bodyPr lIns="0" tIns="0" rIns="0" bIns="0" rtlCol="0" anchor="t">
            <a:spAutoFit/>
          </a:bodyPr>
          <a:lstStyle/>
          <a:p>
            <a:pPr algn="ctr">
              <a:lnSpc>
                <a:spcPts val="4935"/>
              </a:lnSpc>
            </a:pPr>
            <a:r>
              <a:rPr lang="en-US" sz="4985" spc="-99">
                <a:solidFill>
                  <a:srgbClr val="FFFFFF"/>
                </a:solidFill>
                <a:latin typeface="Assistant"/>
              </a:rPr>
              <a:t>Contest # 3</a:t>
            </a:r>
          </a:p>
        </p:txBody>
      </p:sp>
      <p:sp>
        <p:nvSpPr>
          <p:cNvPr id="7" name="Freeform 7"/>
          <p:cNvSpPr/>
          <p:nvPr/>
        </p:nvSpPr>
        <p:spPr>
          <a:xfrm>
            <a:off x="5960110" y="1578080"/>
            <a:ext cx="845702" cy="845702"/>
          </a:xfrm>
          <a:custGeom>
            <a:avLst/>
            <a:gdLst/>
            <a:ahLst/>
            <a:cxnLst/>
            <a:rect l="l" t="t" r="r" b="b"/>
            <a:pathLst>
              <a:path w="845702" h="845702">
                <a:moveTo>
                  <a:pt x="0" y="0"/>
                </a:moveTo>
                <a:lnTo>
                  <a:pt x="845702" y="0"/>
                </a:lnTo>
                <a:lnTo>
                  <a:pt x="845702" y="845701"/>
                </a:lnTo>
                <a:lnTo>
                  <a:pt x="0" y="8457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887180" y="2423781"/>
            <a:ext cx="845702" cy="845702"/>
          </a:xfrm>
          <a:custGeom>
            <a:avLst/>
            <a:gdLst/>
            <a:ahLst/>
            <a:cxnLst/>
            <a:rect l="l" t="t" r="r" b="b"/>
            <a:pathLst>
              <a:path w="845702" h="845702">
                <a:moveTo>
                  <a:pt x="0" y="0"/>
                </a:moveTo>
                <a:lnTo>
                  <a:pt x="845702" y="0"/>
                </a:lnTo>
                <a:lnTo>
                  <a:pt x="845702" y="845702"/>
                </a:lnTo>
                <a:lnTo>
                  <a:pt x="0" y="845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1510221" y="6887611"/>
            <a:ext cx="845702" cy="845702"/>
          </a:xfrm>
          <a:custGeom>
            <a:avLst/>
            <a:gdLst/>
            <a:ahLst/>
            <a:cxnLst/>
            <a:rect l="l" t="t" r="r" b="b"/>
            <a:pathLst>
              <a:path w="845702" h="845702">
                <a:moveTo>
                  <a:pt x="0" y="0"/>
                </a:moveTo>
                <a:lnTo>
                  <a:pt x="845701" y="0"/>
                </a:lnTo>
                <a:lnTo>
                  <a:pt x="845701" y="845702"/>
                </a:lnTo>
                <a:lnTo>
                  <a:pt x="0" y="845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0" y="9355425"/>
            <a:ext cx="18288000" cy="931575"/>
            <a:chOff x="0" y="0"/>
            <a:chExt cx="4816593" cy="245353"/>
          </a:xfrm>
        </p:grpSpPr>
        <p:sp>
          <p:nvSpPr>
            <p:cNvPr id="11" name="Freeform 11"/>
            <p:cNvSpPr/>
            <p:nvPr/>
          </p:nvSpPr>
          <p:spPr>
            <a:xfrm>
              <a:off x="0" y="0"/>
              <a:ext cx="4816592" cy="245353"/>
            </a:xfrm>
            <a:custGeom>
              <a:avLst/>
              <a:gdLst/>
              <a:ahLst/>
              <a:cxnLst/>
              <a:rect l="l" t="t" r="r" b="b"/>
              <a:pathLst>
                <a:path w="4816592" h="245353">
                  <a:moveTo>
                    <a:pt x="0" y="0"/>
                  </a:moveTo>
                  <a:lnTo>
                    <a:pt x="4816592" y="0"/>
                  </a:lnTo>
                  <a:lnTo>
                    <a:pt x="4816592" y="245353"/>
                  </a:lnTo>
                  <a:lnTo>
                    <a:pt x="0" y="245353"/>
                  </a:lnTo>
                  <a:close/>
                </a:path>
              </a:pathLst>
            </a:custGeom>
            <a:solidFill>
              <a:srgbClr val="00BF63"/>
            </a:solidFill>
          </p:spPr>
          <p:txBody>
            <a:bodyPr/>
            <a:lstStyle/>
            <a:p>
              <a:endParaRPr lang="en-US"/>
            </a:p>
          </p:txBody>
        </p:sp>
        <p:sp>
          <p:nvSpPr>
            <p:cNvPr id="12" name="TextBox 12"/>
            <p:cNvSpPr txBox="1"/>
            <p:nvPr/>
          </p:nvSpPr>
          <p:spPr>
            <a:xfrm>
              <a:off x="0" y="-38100"/>
              <a:ext cx="4816593" cy="28345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7857"/>
            <a:ext cx="18288000" cy="931575"/>
            <a:chOff x="0" y="0"/>
            <a:chExt cx="4816593" cy="245353"/>
          </a:xfrm>
        </p:grpSpPr>
        <p:sp>
          <p:nvSpPr>
            <p:cNvPr id="14" name="Freeform 14"/>
            <p:cNvSpPr/>
            <p:nvPr/>
          </p:nvSpPr>
          <p:spPr>
            <a:xfrm>
              <a:off x="0" y="0"/>
              <a:ext cx="4816592" cy="245353"/>
            </a:xfrm>
            <a:custGeom>
              <a:avLst/>
              <a:gdLst/>
              <a:ahLst/>
              <a:cxnLst/>
              <a:rect l="l" t="t" r="r" b="b"/>
              <a:pathLst>
                <a:path w="4816592" h="245353">
                  <a:moveTo>
                    <a:pt x="0" y="0"/>
                  </a:moveTo>
                  <a:lnTo>
                    <a:pt x="4816592" y="0"/>
                  </a:lnTo>
                  <a:lnTo>
                    <a:pt x="4816592" y="245353"/>
                  </a:lnTo>
                  <a:lnTo>
                    <a:pt x="0" y="245353"/>
                  </a:lnTo>
                  <a:close/>
                </a:path>
              </a:pathLst>
            </a:custGeom>
            <a:solidFill>
              <a:srgbClr val="00BF63"/>
            </a:solidFill>
          </p:spPr>
          <p:txBody>
            <a:bodyPr/>
            <a:lstStyle/>
            <a:p>
              <a:endParaRPr lang="en-US"/>
            </a:p>
          </p:txBody>
        </p:sp>
        <p:sp>
          <p:nvSpPr>
            <p:cNvPr id="15" name="TextBox 15"/>
            <p:cNvSpPr txBox="1"/>
            <p:nvPr/>
          </p:nvSpPr>
          <p:spPr>
            <a:xfrm>
              <a:off x="0" y="-38100"/>
              <a:ext cx="4816593" cy="28345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8"/>
            <a:stretch>
              <a:fillRect/>
            </a:stretch>
          </a:blipFill>
        </p:spPr>
        <p:txBody>
          <a:bodyPr/>
          <a:lstStyle/>
          <a:p>
            <a:endParaRPr lang="en-US"/>
          </a:p>
        </p:txBody>
      </p:sp>
      <p:pic>
        <p:nvPicPr>
          <p:cNvPr id="18" name="Audio 17">
            <a:hlinkClick r:id="" action="ppaction://media"/>
            <a:extLst>
              <a:ext uri="{FF2B5EF4-FFF2-40B4-BE49-F238E27FC236}">
                <a16:creationId xmlns:a16="http://schemas.microsoft.com/office/drawing/2014/main" id="{3C93BE56-DDAF-FCAD-856F-8D270E82D1F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5078456" y="7077456"/>
            <a:ext cx="3086100" cy="3086100"/>
          </a:xfrm>
          <a:prstGeom prst="ellipse">
            <a:avLst/>
          </a:prstGeom>
        </p:spPr>
      </p:pic>
    </p:spTree>
  </p:cSld>
  <p:clrMapOvr>
    <a:masterClrMapping/>
  </p:clrMapOvr>
  <p:transition advTm="156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7631" y="3064305"/>
            <a:ext cx="8341669" cy="6204718"/>
            <a:chOff x="0" y="0"/>
            <a:chExt cx="11122226" cy="8272957"/>
          </a:xfrm>
        </p:grpSpPr>
        <p:pic>
          <p:nvPicPr>
            <p:cNvPr id="3" name="Picture 3"/>
            <p:cNvPicPr>
              <a:picLocks noChangeAspect="1"/>
            </p:cNvPicPr>
            <p:nvPr/>
          </p:nvPicPr>
          <p:blipFill>
            <a:blip r:embed="rId4"/>
            <a:srcRect t="21943" b="21943"/>
            <a:stretch>
              <a:fillRect/>
            </a:stretch>
          </p:blipFill>
          <p:spPr>
            <a:xfrm>
              <a:off x="0" y="0"/>
              <a:ext cx="11122226" cy="8272957"/>
            </a:xfrm>
            <a:prstGeom prst="rect">
              <a:avLst/>
            </a:prstGeom>
          </p:spPr>
        </p:pic>
      </p:grpSp>
      <p:grpSp>
        <p:nvGrpSpPr>
          <p:cNvPr id="4" name="Group 4"/>
          <p:cNvGrpSpPr/>
          <p:nvPr/>
        </p:nvGrpSpPr>
        <p:grpSpPr>
          <a:xfrm>
            <a:off x="0" y="-669810"/>
            <a:ext cx="7825660" cy="10956810"/>
            <a:chOff x="0" y="0"/>
            <a:chExt cx="2061079" cy="2885744"/>
          </a:xfrm>
        </p:grpSpPr>
        <p:sp>
          <p:nvSpPr>
            <p:cNvPr id="5" name="Freeform 5"/>
            <p:cNvSpPr/>
            <p:nvPr/>
          </p:nvSpPr>
          <p:spPr>
            <a:xfrm>
              <a:off x="0" y="0"/>
              <a:ext cx="2061079" cy="2885744"/>
            </a:xfrm>
            <a:custGeom>
              <a:avLst/>
              <a:gdLst/>
              <a:ahLst/>
              <a:cxnLst/>
              <a:rect l="l" t="t" r="r" b="b"/>
              <a:pathLst>
                <a:path w="2061079" h="2885744">
                  <a:moveTo>
                    <a:pt x="0" y="0"/>
                  </a:moveTo>
                  <a:lnTo>
                    <a:pt x="2061079" y="0"/>
                  </a:lnTo>
                  <a:lnTo>
                    <a:pt x="2061079" y="2885744"/>
                  </a:lnTo>
                  <a:lnTo>
                    <a:pt x="0" y="2885744"/>
                  </a:lnTo>
                  <a:close/>
                </a:path>
              </a:pathLst>
            </a:custGeom>
            <a:solidFill>
              <a:srgbClr val="00BF63"/>
            </a:solidFill>
          </p:spPr>
          <p:txBody>
            <a:bodyPr/>
            <a:lstStyle/>
            <a:p>
              <a:endParaRPr lang="en-US"/>
            </a:p>
          </p:txBody>
        </p:sp>
        <p:sp>
          <p:nvSpPr>
            <p:cNvPr id="6" name="TextBox 6"/>
            <p:cNvSpPr txBox="1"/>
            <p:nvPr/>
          </p:nvSpPr>
          <p:spPr>
            <a:xfrm>
              <a:off x="0" y="-38100"/>
              <a:ext cx="2061079" cy="292384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028700" y="5531709"/>
            <a:ext cx="6492240" cy="3737315"/>
          </a:xfrm>
          <a:prstGeom prst="rect">
            <a:avLst/>
          </a:prstGeom>
        </p:spPr>
        <p:txBody>
          <a:bodyPr lIns="0" tIns="0" rIns="0" bIns="0" rtlCol="0" anchor="t">
            <a:spAutoFit/>
          </a:bodyPr>
          <a:lstStyle/>
          <a:p>
            <a:pPr algn="just">
              <a:lnSpc>
                <a:spcPts val="4697"/>
              </a:lnSpc>
            </a:pPr>
            <a:r>
              <a:rPr lang="en-US" sz="2899">
                <a:solidFill>
                  <a:srgbClr val="FFFFFF"/>
                </a:solidFill>
                <a:latin typeface="Assistant"/>
              </a:rPr>
              <a:t>Team Members: 1 to 9 members</a:t>
            </a:r>
          </a:p>
          <a:p>
            <a:pPr algn="just">
              <a:lnSpc>
                <a:spcPts val="4697"/>
              </a:lnSpc>
            </a:pPr>
            <a:r>
              <a:rPr lang="en-US" sz="2899">
                <a:solidFill>
                  <a:srgbClr val="FFFFFF"/>
                </a:solidFill>
                <a:latin typeface="Assistant"/>
              </a:rPr>
              <a:t>Time Limit: </a:t>
            </a:r>
          </a:p>
          <a:p>
            <a:pPr algn="just">
              <a:lnSpc>
                <a:spcPts val="4697"/>
              </a:lnSpc>
            </a:pPr>
            <a:r>
              <a:rPr lang="en-US" sz="2899">
                <a:solidFill>
                  <a:srgbClr val="FFFFFF"/>
                </a:solidFill>
                <a:latin typeface="Assistant"/>
              </a:rPr>
              <a:t>     4 minutes for set-up/tear down</a:t>
            </a:r>
          </a:p>
          <a:p>
            <a:pPr algn="just">
              <a:lnSpc>
                <a:spcPts val="4697"/>
              </a:lnSpc>
            </a:pPr>
            <a:r>
              <a:rPr lang="en-US" sz="2899">
                <a:solidFill>
                  <a:srgbClr val="FFFFFF"/>
                </a:solidFill>
                <a:latin typeface="Assistant"/>
              </a:rPr>
              <a:t>     6 minutes for performance</a:t>
            </a:r>
          </a:p>
          <a:p>
            <a:pPr>
              <a:lnSpc>
                <a:spcPts val="3726"/>
              </a:lnSpc>
            </a:pPr>
            <a:endParaRPr lang="en-US" sz="2899">
              <a:solidFill>
                <a:srgbClr val="FFFFFF"/>
              </a:solidFill>
              <a:latin typeface="Assistant"/>
            </a:endParaRPr>
          </a:p>
          <a:p>
            <a:pPr>
              <a:lnSpc>
                <a:spcPts val="3726"/>
              </a:lnSpc>
            </a:pPr>
            <a:r>
              <a:rPr lang="en-US" sz="2300">
                <a:solidFill>
                  <a:srgbClr val="FFFFFF"/>
                </a:solidFill>
                <a:latin typeface="Assistant"/>
              </a:rPr>
              <a:t>Must provide props, instruments, and music for the contest.</a:t>
            </a:r>
          </a:p>
        </p:txBody>
      </p:sp>
      <p:sp>
        <p:nvSpPr>
          <p:cNvPr id="8" name="AutoShape 8"/>
          <p:cNvSpPr/>
          <p:nvPr/>
        </p:nvSpPr>
        <p:spPr>
          <a:xfrm>
            <a:off x="1028700" y="3225140"/>
            <a:ext cx="64922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9" name="AutoShape 9"/>
          <p:cNvSpPr/>
          <p:nvPr/>
        </p:nvSpPr>
        <p:spPr>
          <a:xfrm>
            <a:off x="1028700" y="5426934"/>
            <a:ext cx="649224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0" name="Group 10"/>
          <p:cNvGrpSpPr/>
          <p:nvPr/>
        </p:nvGrpSpPr>
        <p:grpSpPr>
          <a:xfrm>
            <a:off x="-116709" y="1871565"/>
            <a:ext cx="8034125" cy="968365"/>
            <a:chOff x="0" y="0"/>
            <a:chExt cx="2115983" cy="255043"/>
          </a:xfrm>
        </p:grpSpPr>
        <p:sp>
          <p:nvSpPr>
            <p:cNvPr id="11" name="Freeform 11"/>
            <p:cNvSpPr/>
            <p:nvPr/>
          </p:nvSpPr>
          <p:spPr>
            <a:xfrm>
              <a:off x="0" y="0"/>
              <a:ext cx="2115983" cy="255043"/>
            </a:xfrm>
            <a:custGeom>
              <a:avLst/>
              <a:gdLst/>
              <a:ahLst/>
              <a:cxnLst/>
              <a:rect l="l" t="t" r="r" b="b"/>
              <a:pathLst>
                <a:path w="2115983" h="255043">
                  <a:moveTo>
                    <a:pt x="0" y="0"/>
                  </a:moveTo>
                  <a:lnTo>
                    <a:pt x="2115983" y="0"/>
                  </a:lnTo>
                  <a:lnTo>
                    <a:pt x="2115983" y="255043"/>
                  </a:lnTo>
                  <a:lnTo>
                    <a:pt x="0" y="255043"/>
                  </a:lnTo>
                  <a:close/>
                </a:path>
              </a:pathLst>
            </a:custGeom>
            <a:solidFill>
              <a:srgbClr val="FFFFFF"/>
            </a:solidFill>
          </p:spPr>
          <p:txBody>
            <a:bodyPr/>
            <a:lstStyle/>
            <a:p>
              <a:endParaRPr lang="en-US"/>
            </a:p>
          </p:txBody>
        </p:sp>
        <p:sp>
          <p:nvSpPr>
            <p:cNvPr id="12" name="TextBox 12"/>
            <p:cNvSpPr txBox="1"/>
            <p:nvPr/>
          </p:nvSpPr>
          <p:spPr>
            <a:xfrm>
              <a:off x="0" y="-38100"/>
              <a:ext cx="2115983" cy="29314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16709" y="9495133"/>
            <a:ext cx="8034125" cy="456680"/>
            <a:chOff x="0" y="0"/>
            <a:chExt cx="2115983" cy="120278"/>
          </a:xfrm>
        </p:grpSpPr>
        <p:sp>
          <p:nvSpPr>
            <p:cNvPr id="14" name="Freeform 14"/>
            <p:cNvSpPr/>
            <p:nvPr/>
          </p:nvSpPr>
          <p:spPr>
            <a:xfrm>
              <a:off x="0" y="0"/>
              <a:ext cx="2115983" cy="120278"/>
            </a:xfrm>
            <a:custGeom>
              <a:avLst/>
              <a:gdLst/>
              <a:ahLst/>
              <a:cxnLst/>
              <a:rect l="l" t="t" r="r" b="b"/>
              <a:pathLst>
                <a:path w="2115983" h="120278">
                  <a:moveTo>
                    <a:pt x="0" y="0"/>
                  </a:moveTo>
                  <a:lnTo>
                    <a:pt x="2115983" y="0"/>
                  </a:lnTo>
                  <a:lnTo>
                    <a:pt x="2115983" y="120278"/>
                  </a:lnTo>
                  <a:lnTo>
                    <a:pt x="0" y="120278"/>
                  </a:lnTo>
                  <a:close/>
                </a:path>
              </a:pathLst>
            </a:custGeom>
            <a:solidFill>
              <a:srgbClr val="FFFFFF"/>
            </a:solidFill>
          </p:spPr>
          <p:txBody>
            <a:bodyPr/>
            <a:lstStyle/>
            <a:p>
              <a:endParaRPr lang="en-US"/>
            </a:p>
          </p:txBody>
        </p:sp>
        <p:sp>
          <p:nvSpPr>
            <p:cNvPr id="15" name="TextBox 15"/>
            <p:cNvSpPr txBox="1"/>
            <p:nvPr/>
          </p:nvSpPr>
          <p:spPr>
            <a:xfrm>
              <a:off x="0" y="-38100"/>
              <a:ext cx="2115983" cy="158378"/>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7379555" y="1448715"/>
            <a:ext cx="845702" cy="845702"/>
          </a:xfrm>
          <a:custGeom>
            <a:avLst/>
            <a:gdLst/>
            <a:ahLst/>
            <a:cxnLst/>
            <a:rect l="l" t="t" r="r" b="b"/>
            <a:pathLst>
              <a:path w="845702" h="845702">
                <a:moveTo>
                  <a:pt x="0" y="0"/>
                </a:moveTo>
                <a:lnTo>
                  <a:pt x="845702" y="0"/>
                </a:lnTo>
                <a:lnTo>
                  <a:pt x="845702" y="845701"/>
                </a:lnTo>
                <a:lnTo>
                  <a:pt x="0" y="8457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7520940" y="9226202"/>
            <a:ext cx="537860" cy="537860"/>
          </a:xfrm>
          <a:custGeom>
            <a:avLst/>
            <a:gdLst/>
            <a:ahLst/>
            <a:cxnLst/>
            <a:rect l="l" t="t" r="r" b="b"/>
            <a:pathLst>
              <a:path w="537860" h="537860">
                <a:moveTo>
                  <a:pt x="0" y="0"/>
                </a:moveTo>
                <a:lnTo>
                  <a:pt x="537860" y="0"/>
                </a:lnTo>
                <a:lnTo>
                  <a:pt x="537860" y="537861"/>
                </a:lnTo>
                <a:lnTo>
                  <a:pt x="0" y="537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7"/>
            <a:stretch>
              <a:fillRect/>
            </a:stretch>
          </a:blipFill>
        </p:spPr>
        <p:txBody>
          <a:bodyPr/>
          <a:lstStyle/>
          <a:p>
            <a:endParaRPr lang="en-US"/>
          </a:p>
        </p:txBody>
      </p:sp>
      <p:sp>
        <p:nvSpPr>
          <p:cNvPr id="19" name="TextBox 19"/>
          <p:cNvSpPr txBox="1"/>
          <p:nvPr/>
        </p:nvSpPr>
        <p:spPr>
          <a:xfrm>
            <a:off x="9601200" y="463188"/>
            <a:ext cx="6801663" cy="1014102"/>
          </a:xfrm>
          <a:prstGeom prst="rect">
            <a:avLst/>
          </a:prstGeom>
        </p:spPr>
        <p:txBody>
          <a:bodyPr lIns="0" tIns="0" rIns="0" bIns="0" rtlCol="0" anchor="t">
            <a:spAutoFit/>
          </a:bodyPr>
          <a:lstStyle/>
          <a:p>
            <a:pPr algn="ctr">
              <a:lnSpc>
                <a:spcPts val="7579"/>
              </a:lnSpc>
            </a:pPr>
            <a:r>
              <a:rPr lang="en-US" sz="7656" dirty="0">
                <a:solidFill>
                  <a:srgbClr val="000000"/>
                </a:solidFill>
                <a:latin typeface="Balgin"/>
              </a:rPr>
              <a:t>General Rules</a:t>
            </a:r>
          </a:p>
        </p:txBody>
      </p:sp>
      <p:sp>
        <p:nvSpPr>
          <p:cNvPr id="20" name="TextBox 20"/>
          <p:cNvSpPr txBox="1"/>
          <p:nvPr/>
        </p:nvSpPr>
        <p:spPr>
          <a:xfrm>
            <a:off x="1170085" y="3468278"/>
            <a:ext cx="6209470" cy="1740220"/>
          </a:xfrm>
          <a:prstGeom prst="rect">
            <a:avLst/>
          </a:prstGeom>
        </p:spPr>
        <p:txBody>
          <a:bodyPr lIns="0" tIns="0" rIns="0" bIns="0" rtlCol="0" anchor="t">
            <a:spAutoFit/>
          </a:bodyPr>
          <a:lstStyle/>
          <a:p>
            <a:pPr algn="ctr">
              <a:lnSpc>
                <a:spcPts val="6979"/>
              </a:lnSpc>
            </a:pPr>
            <a:r>
              <a:rPr lang="en-US" sz="4985">
                <a:solidFill>
                  <a:srgbClr val="FFFFFF"/>
                </a:solidFill>
                <a:latin typeface="Assistant"/>
              </a:rPr>
              <a:t>4-H Talent </a:t>
            </a:r>
          </a:p>
          <a:p>
            <a:pPr algn="ctr">
              <a:lnSpc>
                <a:spcPts val="6979"/>
              </a:lnSpc>
            </a:pPr>
            <a:r>
              <a:rPr lang="en-US" sz="4985">
                <a:solidFill>
                  <a:srgbClr val="FFFFFF"/>
                </a:solidFill>
                <a:latin typeface="Assistant"/>
              </a:rPr>
              <a:t>Showcase</a:t>
            </a:r>
          </a:p>
        </p:txBody>
      </p:sp>
      <p:pic>
        <p:nvPicPr>
          <p:cNvPr id="22" name="Audio 21">
            <a:hlinkClick r:id="" action="ppaction://media"/>
            <a:extLst>
              <a:ext uri="{FF2B5EF4-FFF2-40B4-BE49-F238E27FC236}">
                <a16:creationId xmlns:a16="http://schemas.microsoft.com/office/drawing/2014/main" id="{B75381DF-A256-402D-34C9-C1746040ECB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p:transition advTm="305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7631" y="3064305"/>
            <a:ext cx="8341669" cy="6204718"/>
            <a:chOff x="0" y="0"/>
            <a:chExt cx="11122226" cy="8272957"/>
          </a:xfrm>
        </p:grpSpPr>
        <p:pic>
          <p:nvPicPr>
            <p:cNvPr id="3" name="Picture 3"/>
            <p:cNvPicPr>
              <a:picLocks noChangeAspect="1"/>
            </p:cNvPicPr>
            <p:nvPr/>
          </p:nvPicPr>
          <p:blipFill>
            <a:blip r:embed="rId4"/>
            <a:srcRect l="5186" r="5186"/>
            <a:stretch>
              <a:fillRect/>
            </a:stretch>
          </p:blipFill>
          <p:spPr>
            <a:xfrm>
              <a:off x="0" y="0"/>
              <a:ext cx="11122226" cy="8272957"/>
            </a:xfrm>
            <a:prstGeom prst="rect">
              <a:avLst/>
            </a:prstGeom>
          </p:spPr>
        </p:pic>
      </p:grpSp>
      <p:grpSp>
        <p:nvGrpSpPr>
          <p:cNvPr id="4" name="Group 4"/>
          <p:cNvGrpSpPr/>
          <p:nvPr/>
        </p:nvGrpSpPr>
        <p:grpSpPr>
          <a:xfrm>
            <a:off x="0" y="-669810"/>
            <a:ext cx="7825660" cy="10956810"/>
            <a:chOff x="0" y="0"/>
            <a:chExt cx="2061079" cy="2885744"/>
          </a:xfrm>
        </p:grpSpPr>
        <p:sp>
          <p:nvSpPr>
            <p:cNvPr id="5" name="Freeform 5"/>
            <p:cNvSpPr/>
            <p:nvPr/>
          </p:nvSpPr>
          <p:spPr>
            <a:xfrm>
              <a:off x="0" y="0"/>
              <a:ext cx="2061079" cy="2885744"/>
            </a:xfrm>
            <a:custGeom>
              <a:avLst/>
              <a:gdLst/>
              <a:ahLst/>
              <a:cxnLst/>
              <a:rect l="l" t="t" r="r" b="b"/>
              <a:pathLst>
                <a:path w="2061079" h="2885744">
                  <a:moveTo>
                    <a:pt x="0" y="0"/>
                  </a:moveTo>
                  <a:lnTo>
                    <a:pt x="2061079" y="0"/>
                  </a:lnTo>
                  <a:lnTo>
                    <a:pt x="2061079" y="2885744"/>
                  </a:lnTo>
                  <a:lnTo>
                    <a:pt x="0" y="2885744"/>
                  </a:lnTo>
                  <a:close/>
                </a:path>
              </a:pathLst>
            </a:custGeom>
            <a:solidFill>
              <a:srgbClr val="00BF63"/>
            </a:solidFill>
          </p:spPr>
          <p:txBody>
            <a:bodyPr/>
            <a:lstStyle/>
            <a:p>
              <a:endParaRPr lang="en-US"/>
            </a:p>
          </p:txBody>
        </p:sp>
        <p:sp>
          <p:nvSpPr>
            <p:cNvPr id="6" name="TextBox 6"/>
            <p:cNvSpPr txBox="1"/>
            <p:nvPr/>
          </p:nvSpPr>
          <p:spPr>
            <a:xfrm>
              <a:off x="0" y="-38100"/>
              <a:ext cx="2061079" cy="292384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601200" y="712802"/>
            <a:ext cx="6801663" cy="1014102"/>
          </a:xfrm>
          <a:prstGeom prst="rect">
            <a:avLst/>
          </a:prstGeom>
        </p:spPr>
        <p:txBody>
          <a:bodyPr lIns="0" tIns="0" rIns="0" bIns="0" rtlCol="0" anchor="t">
            <a:spAutoFit/>
          </a:bodyPr>
          <a:lstStyle/>
          <a:p>
            <a:pPr algn="ctr">
              <a:lnSpc>
                <a:spcPts val="7579"/>
              </a:lnSpc>
            </a:pPr>
            <a:r>
              <a:rPr lang="en-US" sz="7656" dirty="0">
                <a:solidFill>
                  <a:srgbClr val="000000"/>
                </a:solidFill>
                <a:latin typeface="Balgin"/>
              </a:rPr>
              <a:t>General Rules</a:t>
            </a:r>
          </a:p>
        </p:txBody>
      </p:sp>
      <p:sp>
        <p:nvSpPr>
          <p:cNvPr id="8" name="TextBox 8"/>
          <p:cNvSpPr txBox="1"/>
          <p:nvPr/>
        </p:nvSpPr>
        <p:spPr>
          <a:xfrm>
            <a:off x="1170085" y="3412936"/>
            <a:ext cx="6209470" cy="854423"/>
          </a:xfrm>
          <a:prstGeom prst="rect">
            <a:avLst/>
          </a:prstGeom>
        </p:spPr>
        <p:txBody>
          <a:bodyPr lIns="0" tIns="0" rIns="0" bIns="0" rtlCol="0" anchor="t">
            <a:spAutoFit/>
          </a:bodyPr>
          <a:lstStyle/>
          <a:p>
            <a:pPr algn="ctr">
              <a:lnSpc>
                <a:spcPts val="6979"/>
              </a:lnSpc>
            </a:pPr>
            <a:r>
              <a:rPr lang="en-US" sz="4985">
                <a:solidFill>
                  <a:srgbClr val="FFFFFF"/>
                </a:solidFill>
                <a:latin typeface="Assistant"/>
              </a:rPr>
              <a:t>Props</a:t>
            </a:r>
          </a:p>
        </p:txBody>
      </p:sp>
      <p:sp>
        <p:nvSpPr>
          <p:cNvPr id="9" name="TextBox 9"/>
          <p:cNvSpPr txBox="1"/>
          <p:nvPr/>
        </p:nvSpPr>
        <p:spPr>
          <a:xfrm>
            <a:off x="1028700" y="4769480"/>
            <a:ext cx="6492240" cy="4181475"/>
          </a:xfrm>
          <a:prstGeom prst="rect">
            <a:avLst/>
          </a:prstGeom>
        </p:spPr>
        <p:txBody>
          <a:bodyPr lIns="0" tIns="0" rIns="0" bIns="0" rtlCol="0" anchor="t">
            <a:spAutoFit/>
          </a:bodyPr>
          <a:lstStyle/>
          <a:p>
            <a:pPr marL="431801" lvl="1" indent="-215900">
              <a:lnSpc>
                <a:spcPts val="3000"/>
              </a:lnSpc>
              <a:buFont typeface="Arial"/>
              <a:buChar char="•"/>
            </a:pPr>
            <a:r>
              <a:rPr lang="en-US" sz="2000">
                <a:solidFill>
                  <a:srgbClr val="FFFFFF"/>
                </a:solidFill>
                <a:latin typeface="Assistant"/>
              </a:rPr>
              <a:t>Regulations for props should be followed. Props utilized must be able to go through doors that are 6 ft. wide and 7 ft. tall.</a:t>
            </a:r>
          </a:p>
          <a:p>
            <a:pPr marL="431801" lvl="1" indent="-215900">
              <a:lnSpc>
                <a:spcPts val="3000"/>
              </a:lnSpc>
              <a:buFont typeface="Arial"/>
              <a:buChar char="•"/>
            </a:pPr>
            <a:r>
              <a:rPr lang="en-US" sz="2000">
                <a:solidFill>
                  <a:srgbClr val="FFFFFF"/>
                </a:solidFill>
                <a:latin typeface="Assistant"/>
              </a:rPr>
              <a:t>Prohibited Items:  talcum powder/baby powder, flour, pies, food, water, oil, loose feathers, flower petals, hay, straw, helium balloons, glitter, sand, confetti, open flames, or other substances which are hard to clean up, may cause damage, or be dangerous to participants. No roller skates, shoes with spikes, cleats, motorized vehicles or live animals will be allowed. Any prop resembling a firearm must receive prior approval.</a:t>
            </a:r>
          </a:p>
        </p:txBody>
      </p:sp>
      <p:sp>
        <p:nvSpPr>
          <p:cNvPr id="10" name="AutoShape 10"/>
          <p:cNvSpPr/>
          <p:nvPr/>
        </p:nvSpPr>
        <p:spPr>
          <a:xfrm>
            <a:off x="1028700" y="3225140"/>
            <a:ext cx="64922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AutoShape 11"/>
          <p:cNvSpPr/>
          <p:nvPr/>
        </p:nvSpPr>
        <p:spPr>
          <a:xfrm>
            <a:off x="1028700" y="4550405"/>
            <a:ext cx="649224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2" name="Group 12"/>
          <p:cNvGrpSpPr/>
          <p:nvPr/>
        </p:nvGrpSpPr>
        <p:grpSpPr>
          <a:xfrm>
            <a:off x="-116709" y="1871565"/>
            <a:ext cx="8034125" cy="968365"/>
            <a:chOff x="0" y="0"/>
            <a:chExt cx="2115983" cy="255043"/>
          </a:xfrm>
        </p:grpSpPr>
        <p:sp>
          <p:nvSpPr>
            <p:cNvPr id="13" name="Freeform 13"/>
            <p:cNvSpPr/>
            <p:nvPr/>
          </p:nvSpPr>
          <p:spPr>
            <a:xfrm>
              <a:off x="0" y="0"/>
              <a:ext cx="2115983" cy="255043"/>
            </a:xfrm>
            <a:custGeom>
              <a:avLst/>
              <a:gdLst/>
              <a:ahLst/>
              <a:cxnLst/>
              <a:rect l="l" t="t" r="r" b="b"/>
              <a:pathLst>
                <a:path w="2115983" h="255043">
                  <a:moveTo>
                    <a:pt x="0" y="0"/>
                  </a:moveTo>
                  <a:lnTo>
                    <a:pt x="2115983" y="0"/>
                  </a:lnTo>
                  <a:lnTo>
                    <a:pt x="2115983" y="255043"/>
                  </a:lnTo>
                  <a:lnTo>
                    <a:pt x="0" y="255043"/>
                  </a:lnTo>
                  <a:close/>
                </a:path>
              </a:pathLst>
            </a:custGeom>
            <a:solidFill>
              <a:srgbClr val="FFFFFF"/>
            </a:solidFill>
          </p:spPr>
          <p:txBody>
            <a:bodyPr/>
            <a:lstStyle/>
            <a:p>
              <a:endParaRPr lang="en-US"/>
            </a:p>
          </p:txBody>
        </p:sp>
        <p:sp>
          <p:nvSpPr>
            <p:cNvPr id="14" name="TextBox 14"/>
            <p:cNvSpPr txBox="1"/>
            <p:nvPr/>
          </p:nvSpPr>
          <p:spPr>
            <a:xfrm>
              <a:off x="0" y="-38100"/>
              <a:ext cx="2115983" cy="29314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6709" y="9495133"/>
            <a:ext cx="8034125" cy="456680"/>
            <a:chOff x="0" y="0"/>
            <a:chExt cx="2115983" cy="120278"/>
          </a:xfrm>
        </p:grpSpPr>
        <p:sp>
          <p:nvSpPr>
            <p:cNvPr id="16" name="Freeform 16"/>
            <p:cNvSpPr/>
            <p:nvPr/>
          </p:nvSpPr>
          <p:spPr>
            <a:xfrm>
              <a:off x="0" y="0"/>
              <a:ext cx="2115983" cy="120278"/>
            </a:xfrm>
            <a:custGeom>
              <a:avLst/>
              <a:gdLst/>
              <a:ahLst/>
              <a:cxnLst/>
              <a:rect l="l" t="t" r="r" b="b"/>
              <a:pathLst>
                <a:path w="2115983" h="120278">
                  <a:moveTo>
                    <a:pt x="0" y="0"/>
                  </a:moveTo>
                  <a:lnTo>
                    <a:pt x="2115983" y="0"/>
                  </a:lnTo>
                  <a:lnTo>
                    <a:pt x="2115983" y="120278"/>
                  </a:lnTo>
                  <a:lnTo>
                    <a:pt x="0" y="120278"/>
                  </a:lnTo>
                  <a:close/>
                </a:path>
              </a:pathLst>
            </a:custGeom>
            <a:solidFill>
              <a:srgbClr val="FFFFFF"/>
            </a:solidFill>
          </p:spPr>
          <p:txBody>
            <a:bodyPr/>
            <a:lstStyle/>
            <a:p>
              <a:endParaRPr lang="en-US"/>
            </a:p>
          </p:txBody>
        </p:sp>
        <p:sp>
          <p:nvSpPr>
            <p:cNvPr id="17" name="TextBox 17"/>
            <p:cNvSpPr txBox="1"/>
            <p:nvPr/>
          </p:nvSpPr>
          <p:spPr>
            <a:xfrm>
              <a:off x="0" y="-38100"/>
              <a:ext cx="2115983" cy="158378"/>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379555" y="1448715"/>
            <a:ext cx="845702" cy="845702"/>
          </a:xfrm>
          <a:custGeom>
            <a:avLst/>
            <a:gdLst/>
            <a:ahLst/>
            <a:cxnLst/>
            <a:rect l="l" t="t" r="r" b="b"/>
            <a:pathLst>
              <a:path w="845702" h="845702">
                <a:moveTo>
                  <a:pt x="0" y="0"/>
                </a:moveTo>
                <a:lnTo>
                  <a:pt x="845702" y="0"/>
                </a:lnTo>
                <a:lnTo>
                  <a:pt x="845702" y="845701"/>
                </a:lnTo>
                <a:lnTo>
                  <a:pt x="0" y="8457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7520940" y="9226202"/>
            <a:ext cx="537860" cy="537860"/>
          </a:xfrm>
          <a:custGeom>
            <a:avLst/>
            <a:gdLst/>
            <a:ahLst/>
            <a:cxnLst/>
            <a:rect l="l" t="t" r="r" b="b"/>
            <a:pathLst>
              <a:path w="537860" h="537860">
                <a:moveTo>
                  <a:pt x="0" y="0"/>
                </a:moveTo>
                <a:lnTo>
                  <a:pt x="537860" y="0"/>
                </a:lnTo>
                <a:lnTo>
                  <a:pt x="537860" y="537861"/>
                </a:lnTo>
                <a:lnTo>
                  <a:pt x="0" y="537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7"/>
            <a:stretch>
              <a:fillRect/>
            </a:stretch>
          </a:blipFill>
        </p:spPr>
        <p:txBody>
          <a:bodyPr/>
          <a:lstStyle/>
          <a:p>
            <a:endParaRPr lang="en-US"/>
          </a:p>
        </p:txBody>
      </p:sp>
      <p:pic>
        <p:nvPicPr>
          <p:cNvPr id="22" name="Audio 21">
            <a:hlinkClick r:id="" action="ppaction://media"/>
            <a:extLst>
              <a:ext uri="{FF2B5EF4-FFF2-40B4-BE49-F238E27FC236}">
                <a16:creationId xmlns:a16="http://schemas.microsoft.com/office/drawing/2014/main" id="{DDC20711-E782-0F35-4BD7-104A2652CF2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p:transition advTm="225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70078" y="1009650"/>
            <a:ext cx="9917922" cy="0"/>
          </a:xfrm>
          <a:prstGeom prst="line">
            <a:avLst/>
          </a:prstGeom>
          <a:ln w="38100" cap="flat">
            <a:solidFill>
              <a:srgbClr val="000000"/>
            </a:solidFill>
            <a:prstDash val="solid"/>
            <a:headEnd type="diamond" w="lg" len="lg"/>
            <a:tailEnd type="none" w="sm" len="sm"/>
          </a:ln>
        </p:spPr>
        <p:txBody>
          <a:bodyPr/>
          <a:lstStyle/>
          <a:p>
            <a:endParaRPr lang="en-US"/>
          </a:p>
        </p:txBody>
      </p:sp>
      <p:graphicFrame>
        <p:nvGraphicFramePr>
          <p:cNvPr id="3" name="Table 3"/>
          <p:cNvGraphicFramePr>
            <a:graphicFrameLocks noGrp="1"/>
          </p:cNvGraphicFramePr>
          <p:nvPr/>
        </p:nvGraphicFramePr>
        <p:xfrm>
          <a:off x="842013" y="3591929"/>
          <a:ext cx="16603976" cy="1118779"/>
        </p:xfrm>
        <a:graphic>
          <a:graphicData uri="http://schemas.openxmlformats.org/drawingml/2006/table">
            <a:tbl>
              <a:tblPr/>
              <a:tblGrid>
                <a:gridCol w="4150994">
                  <a:extLst>
                    <a:ext uri="{9D8B030D-6E8A-4147-A177-3AD203B41FA5}">
                      <a16:colId xmlns:a16="http://schemas.microsoft.com/office/drawing/2014/main" val="20000"/>
                    </a:ext>
                  </a:extLst>
                </a:gridCol>
                <a:gridCol w="4150994">
                  <a:extLst>
                    <a:ext uri="{9D8B030D-6E8A-4147-A177-3AD203B41FA5}">
                      <a16:colId xmlns:a16="http://schemas.microsoft.com/office/drawing/2014/main" val="20001"/>
                    </a:ext>
                  </a:extLst>
                </a:gridCol>
                <a:gridCol w="4150994">
                  <a:extLst>
                    <a:ext uri="{9D8B030D-6E8A-4147-A177-3AD203B41FA5}">
                      <a16:colId xmlns:a16="http://schemas.microsoft.com/office/drawing/2014/main" val="20002"/>
                    </a:ext>
                  </a:extLst>
                </a:gridCol>
                <a:gridCol w="4150994">
                  <a:extLst>
                    <a:ext uri="{9D8B030D-6E8A-4147-A177-3AD203B41FA5}">
                      <a16:colId xmlns:a16="http://schemas.microsoft.com/office/drawing/2014/main" val="20003"/>
                    </a:ext>
                  </a:extLst>
                </a:gridCol>
              </a:tblGrid>
              <a:tr h="1118779">
                <a:tc>
                  <a:txBody>
                    <a:bodyPr/>
                    <a:lstStyle/>
                    <a:p>
                      <a:pPr algn="ctr">
                        <a:lnSpc>
                          <a:spcPts val="4759"/>
                        </a:lnSpc>
                        <a:defRPr/>
                      </a:pPr>
                      <a:r>
                        <a:rPr lang="en-US" sz="3399">
                          <a:solidFill>
                            <a:srgbClr val="FFFFFF"/>
                          </a:solidFill>
                          <a:latin typeface="Assistant Bold"/>
                        </a:rPr>
                        <a:t>4-H Skit</a:t>
                      </a:r>
                      <a:endParaRPr lang="en-US" sz="1100"/>
                    </a:p>
                  </a:txBody>
                  <a:tcPr marL="190500" marR="190500" marT="190500" marB="190500" anchor="ctr">
                    <a:lnL w="38100" cap="flat" cmpd="sng" algn="ctr">
                      <a:solidFill>
                        <a:srgbClr val="00BF63"/>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759"/>
                        </a:lnSpc>
                        <a:defRPr/>
                      </a:pPr>
                      <a:r>
                        <a:rPr lang="en-US" sz="3399">
                          <a:solidFill>
                            <a:srgbClr val="FFFFFF"/>
                          </a:solidFill>
                          <a:latin typeface="Assistant Bold"/>
                        </a:rPr>
                        <a:t>Variety Show</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759"/>
                        </a:lnSpc>
                        <a:defRPr/>
                      </a:pPr>
                      <a:r>
                        <a:rPr lang="en-US" sz="3399">
                          <a:solidFill>
                            <a:srgbClr val="FFFFFF"/>
                          </a:solidFill>
                          <a:latin typeface="Assistant Bold"/>
                        </a:rPr>
                        <a:t>Vocal</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759"/>
                        </a:lnSpc>
                        <a:defRPr/>
                      </a:pPr>
                      <a:r>
                        <a:rPr lang="en-US" sz="3399">
                          <a:solidFill>
                            <a:srgbClr val="FFFFFF"/>
                          </a:solidFill>
                          <a:latin typeface="Assistant Bold"/>
                        </a:rPr>
                        <a:t>Solo &amp; Band</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00BF63"/>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extLst>
                  <a:ext uri="{0D108BD9-81ED-4DB2-BD59-A6C34878D82A}">
                    <a16:rowId xmlns:a16="http://schemas.microsoft.com/office/drawing/2014/main" val="10000"/>
                  </a:ext>
                </a:extLst>
              </a:tr>
            </a:tbl>
          </a:graphicData>
        </a:graphic>
      </p:graphicFrame>
      <p:sp>
        <p:nvSpPr>
          <p:cNvPr id="4" name="TextBox 4"/>
          <p:cNvSpPr txBox="1"/>
          <p:nvPr/>
        </p:nvSpPr>
        <p:spPr>
          <a:xfrm>
            <a:off x="842013" y="1524141"/>
            <a:ext cx="9063987" cy="1410643"/>
          </a:xfrm>
          <a:prstGeom prst="rect">
            <a:avLst/>
          </a:prstGeom>
        </p:spPr>
        <p:txBody>
          <a:bodyPr wrap="square" lIns="0" tIns="0" rIns="0" bIns="0" rtlCol="0" anchor="t">
            <a:spAutoFit/>
          </a:bodyPr>
          <a:lstStyle/>
          <a:p>
            <a:pPr>
              <a:lnSpc>
                <a:spcPts val="10953"/>
              </a:lnSpc>
            </a:pPr>
            <a:r>
              <a:rPr lang="en-US" sz="11064" dirty="0">
                <a:solidFill>
                  <a:srgbClr val="000000"/>
                </a:solidFill>
                <a:latin typeface="Balgin"/>
              </a:rPr>
              <a:t>Categories</a:t>
            </a:r>
          </a:p>
        </p:txBody>
      </p:sp>
      <p:sp>
        <p:nvSpPr>
          <p:cNvPr id="5" name="TextBox 5"/>
          <p:cNvSpPr txBox="1"/>
          <p:nvPr/>
        </p:nvSpPr>
        <p:spPr>
          <a:xfrm>
            <a:off x="1028700" y="4881651"/>
            <a:ext cx="3544701" cy="3432810"/>
          </a:xfrm>
          <a:prstGeom prst="rect">
            <a:avLst/>
          </a:prstGeom>
        </p:spPr>
        <p:txBody>
          <a:bodyPr lIns="0" tIns="0" rIns="0" bIns="0" rtlCol="0" anchor="t">
            <a:spAutoFit/>
          </a:bodyPr>
          <a:lstStyle/>
          <a:p>
            <a:pPr algn="ctr">
              <a:lnSpc>
                <a:spcPts val="3000"/>
              </a:lnSpc>
            </a:pPr>
            <a:r>
              <a:rPr lang="en-US" sz="2400">
                <a:solidFill>
                  <a:srgbClr val="000000"/>
                </a:solidFill>
                <a:latin typeface="Assistant"/>
              </a:rPr>
              <a:t>4-H based story line, promoting 4-H, community service, a project or activity. This category may also address a specific youth issue and present ways in which this issue can be addressed through 4-H efforts.</a:t>
            </a:r>
          </a:p>
        </p:txBody>
      </p:sp>
      <p:sp>
        <p:nvSpPr>
          <p:cNvPr id="6" name="AutoShape 6"/>
          <p:cNvSpPr/>
          <p:nvPr/>
        </p:nvSpPr>
        <p:spPr>
          <a:xfrm rot="-10800000">
            <a:off x="1028700" y="9239250"/>
            <a:ext cx="11229591" cy="0"/>
          </a:xfrm>
          <a:prstGeom prst="line">
            <a:avLst/>
          </a:prstGeom>
          <a:ln w="38100" cap="flat">
            <a:solidFill>
              <a:srgbClr val="000000"/>
            </a:solidFill>
            <a:prstDash val="solid"/>
            <a:headEnd type="diamond" w="lg" len="lg"/>
            <a:tailEnd type="none" w="sm" len="sm"/>
          </a:ln>
        </p:spPr>
        <p:txBody>
          <a:bodyPr/>
          <a:lstStyle/>
          <a:p>
            <a:endParaRPr lang="en-US"/>
          </a:p>
        </p:txBody>
      </p:sp>
      <p:sp>
        <p:nvSpPr>
          <p:cNvPr id="7" name="Freeform 7"/>
          <p:cNvSpPr/>
          <p:nvPr/>
        </p:nvSpPr>
        <p:spPr>
          <a:xfrm>
            <a:off x="16510232" y="8873611"/>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5293636" y="4881651"/>
            <a:ext cx="3807796" cy="4194810"/>
          </a:xfrm>
          <a:prstGeom prst="rect">
            <a:avLst/>
          </a:prstGeom>
        </p:spPr>
        <p:txBody>
          <a:bodyPr lIns="0" tIns="0" rIns="0" bIns="0" rtlCol="0" anchor="t">
            <a:spAutoFit/>
          </a:bodyPr>
          <a:lstStyle/>
          <a:p>
            <a:pPr algn="ctr">
              <a:lnSpc>
                <a:spcPts val="3000"/>
              </a:lnSpc>
            </a:pPr>
            <a:r>
              <a:rPr lang="en-US" sz="2400">
                <a:solidFill>
                  <a:srgbClr val="000000"/>
                </a:solidFill>
                <a:latin typeface="Assistant"/>
              </a:rPr>
              <a:t>This is an acting category. Variety show, also known as variety arts or variety entertainment, is entertainment made up of a variety of acts including sketch comedy, magic, acrobatics, juggling, and ventriloquism and other acts that do not fit into the other six categories.</a:t>
            </a:r>
          </a:p>
        </p:txBody>
      </p:sp>
      <p:sp>
        <p:nvSpPr>
          <p:cNvPr id="9" name="TextBox 9"/>
          <p:cNvSpPr txBox="1"/>
          <p:nvPr/>
        </p:nvSpPr>
        <p:spPr>
          <a:xfrm>
            <a:off x="9399654" y="4881651"/>
            <a:ext cx="3763085" cy="2289810"/>
          </a:xfrm>
          <a:prstGeom prst="rect">
            <a:avLst/>
          </a:prstGeom>
        </p:spPr>
        <p:txBody>
          <a:bodyPr lIns="0" tIns="0" rIns="0" bIns="0" rtlCol="0" anchor="t">
            <a:spAutoFit/>
          </a:bodyPr>
          <a:lstStyle/>
          <a:p>
            <a:pPr marL="0" lvl="0" indent="0" algn="ctr">
              <a:lnSpc>
                <a:spcPts val="3000"/>
              </a:lnSpc>
              <a:spcBef>
                <a:spcPct val="0"/>
              </a:spcBef>
            </a:pPr>
            <a:r>
              <a:rPr lang="en-US" sz="2400" u="none" strike="noStrike">
                <a:solidFill>
                  <a:srgbClr val="000000"/>
                </a:solidFill>
                <a:latin typeface="Assistant"/>
              </a:rPr>
              <a:t>Vocal presentation may be done a cappella or with an accompaniment CD, iPod, or other mp3 player. No accompanist will be allowed for this category.</a:t>
            </a:r>
          </a:p>
        </p:txBody>
      </p:sp>
      <p:sp>
        <p:nvSpPr>
          <p:cNvPr id="10" name="TextBox 10"/>
          <p:cNvSpPr txBox="1"/>
          <p:nvPr/>
        </p:nvSpPr>
        <p:spPr>
          <a:xfrm>
            <a:off x="13644200" y="4966188"/>
            <a:ext cx="3615100" cy="3051810"/>
          </a:xfrm>
          <a:prstGeom prst="rect">
            <a:avLst/>
          </a:prstGeom>
        </p:spPr>
        <p:txBody>
          <a:bodyPr lIns="0" tIns="0" rIns="0" bIns="0" rtlCol="0" anchor="t">
            <a:spAutoFit/>
          </a:bodyPr>
          <a:lstStyle/>
          <a:p>
            <a:pPr marL="0" lvl="0" indent="0" algn="ctr">
              <a:lnSpc>
                <a:spcPts val="3000"/>
              </a:lnSpc>
              <a:spcBef>
                <a:spcPct val="0"/>
              </a:spcBef>
            </a:pPr>
            <a:r>
              <a:rPr lang="en-US" sz="2400" u="none" strike="noStrike">
                <a:solidFill>
                  <a:srgbClr val="000000"/>
                </a:solidFill>
                <a:latin typeface="Assistant"/>
              </a:rPr>
              <a:t>This act incorporates a combination of vocal and</a:t>
            </a:r>
          </a:p>
          <a:p>
            <a:pPr marL="0" lvl="0" indent="0" algn="ctr">
              <a:lnSpc>
                <a:spcPts val="3000"/>
              </a:lnSpc>
              <a:spcBef>
                <a:spcPct val="0"/>
              </a:spcBef>
            </a:pPr>
            <a:r>
              <a:rPr lang="en-US" sz="2400" u="none" strike="noStrike">
                <a:solidFill>
                  <a:srgbClr val="000000"/>
                </a:solidFill>
                <a:latin typeface="Assistant"/>
              </a:rPr>
              <a:t>musical/instrumental talents. Acts that are vocal only or musical/instrumental only are not to be entered in this category.</a:t>
            </a:r>
          </a:p>
        </p:txBody>
      </p:sp>
      <p:sp>
        <p:nvSpPr>
          <p:cNvPr id="11" name="Freeform 11"/>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6"/>
            <a:stretch>
              <a:fillRect/>
            </a:stretch>
          </a:blipFill>
        </p:spPr>
        <p:txBody>
          <a:bodyPr/>
          <a:lstStyle/>
          <a:p>
            <a:endParaRPr lang="en-US"/>
          </a:p>
        </p:txBody>
      </p:sp>
      <p:pic>
        <p:nvPicPr>
          <p:cNvPr id="13" name="Audio 12">
            <a:hlinkClick r:id="" action="ppaction://media"/>
            <a:extLst>
              <a:ext uri="{FF2B5EF4-FFF2-40B4-BE49-F238E27FC236}">
                <a16:creationId xmlns:a16="http://schemas.microsoft.com/office/drawing/2014/main" id="{FBE097E3-CE94-F2F3-590E-6D008C4F714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p:transition advTm="1005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70078" y="1009650"/>
            <a:ext cx="9917922" cy="0"/>
          </a:xfrm>
          <a:prstGeom prst="line">
            <a:avLst/>
          </a:prstGeom>
          <a:ln w="38100" cap="flat">
            <a:solidFill>
              <a:srgbClr val="000000"/>
            </a:solidFill>
            <a:prstDash val="solid"/>
            <a:headEnd type="diamond" w="lg" len="lg"/>
            <a:tailEnd type="none" w="sm" len="sm"/>
          </a:ln>
        </p:spPr>
        <p:txBody>
          <a:bodyPr/>
          <a:lstStyle/>
          <a:p>
            <a:endParaRPr lang="en-US"/>
          </a:p>
        </p:txBody>
      </p:sp>
      <p:graphicFrame>
        <p:nvGraphicFramePr>
          <p:cNvPr id="3" name="Table 3"/>
          <p:cNvGraphicFramePr>
            <a:graphicFrameLocks noGrp="1"/>
          </p:cNvGraphicFramePr>
          <p:nvPr/>
        </p:nvGraphicFramePr>
        <p:xfrm>
          <a:off x="842013" y="3591929"/>
          <a:ext cx="16603974" cy="1118779"/>
        </p:xfrm>
        <a:graphic>
          <a:graphicData uri="http://schemas.openxmlformats.org/drawingml/2006/table">
            <a:tbl>
              <a:tblPr/>
              <a:tblGrid>
                <a:gridCol w="5534658">
                  <a:extLst>
                    <a:ext uri="{9D8B030D-6E8A-4147-A177-3AD203B41FA5}">
                      <a16:colId xmlns:a16="http://schemas.microsoft.com/office/drawing/2014/main" val="20000"/>
                    </a:ext>
                  </a:extLst>
                </a:gridCol>
                <a:gridCol w="5534658">
                  <a:extLst>
                    <a:ext uri="{9D8B030D-6E8A-4147-A177-3AD203B41FA5}">
                      <a16:colId xmlns:a16="http://schemas.microsoft.com/office/drawing/2014/main" val="20001"/>
                    </a:ext>
                  </a:extLst>
                </a:gridCol>
                <a:gridCol w="5534658">
                  <a:extLst>
                    <a:ext uri="{9D8B030D-6E8A-4147-A177-3AD203B41FA5}">
                      <a16:colId xmlns:a16="http://schemas.microsoft.com/office/drawing/2014/main" val="20002"/>
                    </a:ext>
                  </a:extLst>
                </a:gridCol>
              </a:tblGrid>
              <a:tr h="1118779">
                <a:tc>
                  <a:txBody>
                    <a:bodyPr/>
                    <a:lstStyle/>
                    <a:p>
                      <a:pPr algn="ctr">
                        <a:lnSpc>
                          <a:spcPts val="4759"/>
                        </a:lnSpc>
                        <a:defRPr/>
                      </a:pPr>
                      <a:r>
                        <a:rPr lang="en-US" sz="3399">
                          <a:solidFill>
                            <a:srgbClr val="FFFFFF"/>
                          </a:solidFill>
                          <a:latin typeface="Assistant Bold"/>
                        </a:rPr>
                        <a:t>Musical &amp; Instrumental</a:t>
                      </a:r>
                      <a:endParaRPr lang="en-US" sz="1100"/>
                    </a:p>
                  </a:txBody>
                  <a:tcPr marL="190500" marR="190500" marT="190500" marB="190500" anchor="ctr">
                    <a:lnL w="38100" cap="flat" cmpd="sng" algn="ctr">
                      <a:solidFill>
                        <a:srgbClr val="00BF63"/>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759"/>
                        </a:lnSpc>
                        <a:defRPr/>
                      </a:pPr>
                      <a:r>
                        <a:rPr lang="en-US" sz="3399">
                          <a:solidFill>
                            <a:srgbClr val="FFFFFF"/>
                          </a:solidFill>
                          <a:latin typeface="Assistant Bold"/>
                        </a:rPr>
                        <a:t>Poetry &amp; Prose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4759"/>
                        </a:lnSpc>
                        <a:defRPr/>
                      </a:pPr>
                      <a:r>
                        <a:rPr lang="en-US" sz="3399">
                          <a:solidFill>
                            <a:srgbClr val="FFFFFF"/>
                          </a:solidFill>
                          <a:latin typeface="Assistant Bold"/>
                        </a:rPr>
                        <a:t>Choreographed Routine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extLst>
                  <a:ext uri="{0D108BD9-81ED-4DB2-BD59-A6C34878D82A}">
                    <a16:rowId xmlns:a16="http://schemas.microsoft.com/office/drawing/2014/main" val="10000"/>
                  </a:ext>
                </a:extLst>
              </a:tr>
            </a:tbl>
          </a:graphicData>
        </a:graphic>
      </p:graphicFrame>
      <p:sp>
        <p:nvSpPr>
          <p:cNvPr id="4" name="TextBox 4"/>
          <p:cNvSpPr txBox="1"/>
          <p:nvPr/>
        </p:nvSpPr>
        <p:spPr>
          <a:xfrm>
            <a:off x="842013" y="1280819"/>
            <a:ext cx="8496300" cy="1410643"/>
          </a:xfrm>
          <a:prstGeom prst="rect">
            <a:avLst/>
          </a:prstGeom>
        </p:spPr>
        <p:txBody>
          <a:bodyPr wrap="square" lIns="0" tIns="0" rIns="0" bIns="0" rtlCol="0" anchor="t">
            <a:spAutoFit/>
          </a:bodyPr>
          <a:lstStyle/>
          <a:p>
            <a:pPr>
              <a:lnSpc>
                <a:spcPts val="10953"/>
              </a:lnSpc>
            </a:pPr>
            <a:r>
              <a:rPr lang="en-US" sz="11064" dirty="0">
                <a:solidFill>
                  <a:srgbClr val="000000"/>
                </a:solidFill>
                <a:latin typeface="Balgin"/>
              </a:rPr>
              <a:t>Categories</a:t>
            </a:r>
          </a:p>
        </p:txBody>
      </p:sp>
      <p:sp>
        <p:nvSpPr>
          <p:cNvPr id="5" name="TextBox 5"/>
          <p:cNvSpPr txBox="1"/>
          <p:nvPr/>
        </p:nvSpPr>
        <p:spPr>
          <a:xfrm>
            <a:off x="1193673" y="4868049"/>
            <a:ext cx="4749928" cy="3051810"/>
          </a:xfrm>
          <a:prstGeom prst="rect">
            <a:avLst/>
          </a:prstGeom>
        </p:spPr>
        <p:txBody>
          <a:bodyPr lIns="0" tIns="0" rIns="0" bIns="0" rtlCol="0" anchor="t">
            <a:spAutoFit/>
          </a:bodyPr>
          <a:lstStyle/>
          <a:p>
            <a:pPr algn="ctr">
              <a:lnSpc>
                <a:spcPts val="3000"/>
              </a:lnSpc>
            </a:pPr>
            <a:r>
              <a:rPr lang="en-US" sz="2400">
                <a:solidFill>
                  <a:srgbClr val="000000"/>
                </a:solidFill>
                <a:latin typeface="Assistant"/>
              </a:rPr>
              <a:t>Musical presentation may be musical instruments accompanied by background recorded music or an instrumental performance only.</a:t>
            </a:r>
          </a:p>
          <a:p>
            <a:pPr algn="ctr">
              <a:lnSpc>
                <a:spcPts val="3000"/>
              </a:lnSpc>
            </a:pPr>
            <a:r>
              <a:rPr lang="en-US" sz="2400">
                <a:solidFill>
                  <a:srgbClr val="000000"/>
                </a:solidFill>
                <a:latin typeface="Assistant"/>
              </a:rPr>
              <a:t>No accompanist will be allowed. All 4-H members entered in the category must be a part of the act by playing a musical instrument.</a:t>
            </a:r>
          </a:p>
        </p:txBody>
      </p:sp>
      <p:sp>
        <p:nvSpPr>
          <p:cNvPr id="6" name="AutoShape 6"/>
          <p:cNvSpPr/>
          <p:nvPr/>
        </p:nvSpPr>
        <p:spPr>
          <a:xfrm rot="-10800000">
            <a:off x="1028700" y="9239250"/>
            <a:ext cx="11229591" cy="0"/>
          </a:xfrm>
          <a:prstGeom prst="line">
            <a:avLst/>
          </a:prstGeom>
          <a:ln w="38100" cap="flat">
            <a:solidFill>
              <a:srgbClr val="000000"/>
            </a:solidFill>
            <a:prstDash val="solid"/>
            <a:headEnd type="diamond" w="lg" len="lg"/>
            <a:tailEnd type="none" w="sm" len="sm"/>
          </a:ln>
        </p:spPr>
        <p:txBody>
          <a:bodyPr/>
          <a:lstStyle/>
          <a:p>
            <a:endParaRPr lang="en-US"/>
          </a:p>
        </p:txBody>
      </p:sp>
      <p:sp>
        <p:nvSpPr>
          <p:cNvPr id="7" name="Freeform 7"/>
          <p:cNvSpPr/>
          <p:nvPr/>
        </p:nvSpPr>
        <p:spPr>
          <a:xfrm>
            <a:off x="16510232" y="8873611"/>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6941839" y="4868049"/>
            <a:ext cx="4404323" cy="3432810"/>
          </a:xfrm>
          <a:prstGeom prst="rect">
            <a:avLst/>
          </a:prstGeom>
        </p:spPr>
        <p:txBody>
          <a:bodyPr lIns="0" tIns="0" rIns="0" bIns="0" rtlCol="0" anchor="t">
            <a:spAutoFit/>
          </a:bodyPr>
          <a:lstStyle/>
          <a:p>
            <a:pPr algn="ctr">
              <a:lnSpc>
                <a:spcPts val="3000"/>
              </a:lnSpc>
            </a:pPr>
            <a:r>
              <a:rPr lang="en-US" sz="2400">
                <a:solidFill>
                  <a:srgbClr val="000000"/>
                </a:solidFill>
                <a:latin typeface="Assistant"/>
              </a:rPr>
              <a:t>Acts which showcase poetry or prose are required. The act may NOT incorporate vocal, musical, and/or choreographed routine. This category does not require 4-H related material, however, if an original poem or prose piece showcasing 4-H is written, this would be acceptable.</a:t>
            </a:r>
          </a:p>
        </p:txBody>
      </p:sp>
      <p:sp>
        <p:nvSpPr>
          <p:cNvPr id="9" name="TextBox 9"/>
          <p:cNvSpPr txBox="1"/>
          <p:nvPr/>
        </p:nvSpPr>
        <p:spPr>
          <a:xfrm>
            <a:off x="13121681" y="4881651"/>
            <a:ext cx="3763085" cy="4194810"/>
          </a:xfrm>
          <a:prstGeom prst="rect">
            <a:avLst/>
          </a:prstGeom>
        </p:spPr>
        <p:txBody>
          <a:bodyPr lIns="0" tIns="0" rIns="0" bIns="0" rtlCol="0" anchor="t">
            <a:spAutoFit/>
          </a:bodyPr>
          <a:lstStyle/>
          <a:p>
            <a:pPr algn="ctr">
              <a:lnSpc>
                <a:spcPts val="3000"/>
              </a:lnSpc>
            </a:pPr>
            <a:r>
              <a:rPr lang="en-US" sz="2400">
                <a:solidFill>
                  <a:srgbClr val="000000"/>
                </a:solidFill>
                <a:latin typeface="Assistant"/>
              </a:rPr>
              <a:t>The act requires choreography which can be demonstrated through</a:t>
            </a:r>
          </a:p>
          <a:p>
            <a:pPr algn="ctr">
              <a:lnSpc>
                <a:spcPts val="3000"/>
              </a:lnSpc>
            </a:pPr>
            <a:r>
              <a:rPr lang="en-US" sz="2400">
                <a:solidFill>
                  <a:srgbClr val="000000"/>
                </a:solidFill>
                <a:latin typeface="Assistant"/>
              </a:rPr>
              <a:t>twirling, pom pom squad routines, jump rope teams, basketball dribbling exhibitions, or dance (jazz, tap, country &amp; western, ballroom, etc.). No</a:t>
            </a:r>
          </a:p>
          <a:p>
            <a:pPr marL="0" lvl="0" indent="0" algn="ctr">
              <a:lnSpc>
                <a:spcPts val="3000"/>
              </a:lnSpc>
              <a:spcBef>
                <a:spcPct val="0"/>
              </a:spcBef>
            </a:pPr>
            <a:r>
              <a:rPr lang="en-US" sz="2400">
                <a:solidFill>
                  <a:srgbClr val="000000"/>
                </a:solidFill>
                <a:latin typeface="Assistant"/>
              </a:rPr>
              <a:t>speaking to form a skit or story line.</a:t>
            </a:r>
          </a:p>
        </p:txBody>
      </p:sp>
      <p:sp>
        <p:nvSpPr>
          <p:cNvPr id="10" name="Freeform 10"/>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6"/>
            <a:stretch>
              <a:fillRect/>
            </a:stretch>
          </a:blipFill>
        </p:spPr>
        <p:txBody>
          <a:bodyPr/>
          <a:lstStyle/>
          <a:p>
            <a:endParaRPr lang="en-US"/>
          </a:p>
        </p:txBody>
      </p:sp>
      <p:pic>
        <p:nvPicPr>
          <p:cNvPr id="12" name="Audio 11">
            <a:hlinkClick r:id="" action="ppaction://media"/>
            <a:extLst>
              <a:ext uri="{FF2B5EF4-FFF2-40B4-BE49-F238E27FC236}">
                <a16:creationId xmlns:a16="http://schemas.microsoft.com/office/drawing/2014/main" id="{97BA3834-B9C8-9AE0-802B-5803FB59E1F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p:transition advTm="766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52836" y="1591026"/>
            <a:ext cx="5165826" cy="7667274"/>
          </a:xfrm>
          <a:custGeom>
            <a:avLst/>
            <a:gdLst/>
            <a:ahLst/>
            <a:cxnLst/>
            <a:rect l="l" t="t" r="r" b="b"/>
            <a:pathLst>
              <a:path w="5165826" h="7667274">
                <a:moveTo>
                  <a:pt x="0" y="0"/>
                </a:moveTo>
                <a:lnTo>
                  <a:pt x="5165826" y="0"/>
                </a:lnTo>
                <a:lnTo>
                  <a:pt x="5165826" y="7667274"/>
                </a:lnTo>
                <a:lnTo>
                  <a:pt x="0" y="76672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2137586" y="2038579"/>
            <a:ext cx="3796328" cy="5437307"/>
            <a:chOff x="0" y="0"/>
            <a:chExt cx="4433570" cy="6350000"/>
          </a:xfrm>
        </p:grpSpPr>
        <p:sp>
          <p:nvSpPr>
            <p:cNvPr id="4" name="Freeform 4"/>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blipFill>
              <a:blip r:embed="rId6"/>
              <a:stretch>
                <a:fillRect l="-1635" r="-1635"/>
              </a:stretch>
            </a:blipFill>
          </p:spPr>
          <p:txBody>
            <a:bodyPr/>
            <a:lstStyle/>
            <a:p>
              <a:endParaRPr lang="en-US"/>
            </a:p>
          </p:txBody>
        </p:sp>
      </p:grpSp>
      <p:sp>
        <p:nvSpPr>
          <p:cNvPr id="5" name="Freeform 5"/>
          <p:cNvSpPr/>
          <p:nvPr/>
        </p:nvSpPr>
        <p:spPr>
          <a:xfrm>
            <a:off x="16510232" y="8892661"/>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 name="Group 6"/>
          <p:cNvGrpSpPr/>
          <p:nvPr/>
        </p:nvGrpSpPr>
        <p:grpSpPr>
          <a:xfrm>
            <a:off x="7862419" y="-299551"/>
            <a:ext cx="8089242" cy="4431642"/>
            <a:chOff x="0" y="0"/>
            <a:chExt cx="2130500" cy="1167181"/>
          </a:xfrm>
        </p:grpSpPr>
        <p:sp>
          <p:nvSpPr>
            <p:cNvPr id="7" name="Freeform 7"/>
            <p:cNvSpPr/>
            <p:nvPr/>
          </p:nvSpPr>
          <p:spPr>
            <a:xfrm>
              <a:off x="0" y="0"/>
              <a:ext cx="2130500" cy="1167181"/>
            </a:xfrm>
            <a:custGeom>
              <a:avLst/>
              <a:gdLst/>
              <a:ahLst/>
              <a:cxnLst/>
              <a:rect l="l" t="t" r="r" b="b"/>
              <a:pathLst>
                <a:path w="2130500" h="1167181">
                  <a:moveTo>
                    <a:pt x="0" y="0"/>
                  </a:moveTo>
                  <a:lnTo>
                    <a:pt x="2130500" y="0"/>
                  </a:lnTo>
                  <a:lnTo>
                    <a:pt x="2130500" y="1167181"/>
                  </a:lnTo>
                  <a:lnTo>
                    <a:pt x="0" y="1167181"/>
                  </a:lnTo>
                  <a:close/>
                </a:path>
              </a:pathLst>
            </a:custGeom>
            <a:solidFill>
              <a:srgbClr val="00BF63"/>
            </a:solidFill>
          </p:spPr>
          <p:txBody>
            <a:bodyPr/>
            <a:lstStyle/>
            <a:p>
              <a:endParaRPr lang="en-US"/>
            </a:p>
          </p:txBody>
        </p:sp>
        <p:sp>
          <p:nvSpPr>
            <p:cNvPr id="8" name="TextBox 8"/>
            <p:cNvSpPr txBox="1"/>
            <p:nvPr/>
          </p:nvSpPr>
          <p:spPr>
            <a:xfrm>
              <a:off x="0" y="-38100"/>
              <a:ext cx="2130500" cy="1205281"/>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a:off x="8370078" y="1009650"/>
            <a:ext cx="9917922" cy="0"/>
          </a:xfrm>
          <a:prstGeom prst="line">
            <a:avLst/>
          </a:prstGeom>
          <a:ln w="38100" cap="flat">
            <a:solidFill>
              <a:srgbClr val="000000"/>
            </a:solidFill>
            <a:prstDash val="solid"/>
            <a:headEnd type="diamond" w="lg" len="lg"/>
            <a:tailEnd type="none" w="sm" len="sm"/>
          </a:ln>
        </p:spPr>
        <p:txBody>
          <a:bodyPr/>
          <a:lstStyle/>
          <a:p>
            <a:endParaRPr lang="en-US"/>
          </a:p>
        </p:txBody>
      </p:sp>
      <p:sp>
        <p:nvSpPr>
          <p:cNvPr id="10" name="TextBox 10"/>
          <p:cNvSpPr txBox="1"/>
          <p:nvPr/>
        </p:nvSpPr>
        <p:spPr>
          <a:xfrm>
            <a:off x="8370078" y="2021588"/>
            <a:ext cx="7832150" cy="1476127"/>
          </a:xfrm>
          <a:prstGeom prst="rect">
            <a:avLst/>
          </a:prstGeom>
        </p:spPr>
        <p:txBody>
          <a:bodyPr lIns="0" tIns="0" rIns="0" bIns="0" rtlCol="0" anchor="t">
            <a:spAutoFit/>
          </a:bodyPr>
          <a:lstStyle/>
          <a:p>
            <a:pPr>
              <a:lnSpc>
                <a:spcPts val="10953"/>
              </a:lnSpc>
            </a:pPr>
            <a:r>
              <a:rPr lang="en-US" sz="11064">
                <a:solidFill>
                  <a:srgbClr val="FFFFFF"/>
                </a:solidFill>
                <a:latin typeface="Balgin"/>
              </a:rPr>
              <a:t>Reminder</a:t>
            </a:r>
          </a:p>
        </p:txBody>
      </p:sp>
      <p:sp>
        <p:nvSpPr>
          <p:cNvPr id="11" name="TextBox 11"/>
          <p:cNvSpPr txBox="1"/>
          <p:nvPr/>
        </p:nvSpPr>
        <p:spPr>
          <a:xfrm>
            <a:off x="1698255" y="8015647"/>
            <a:ext cx="4674989" cy="622501"/>
          </a:xfrm>
          <a:prstGeom prst="rect">
            <a:avLst/>
          </a:prstGeom>
        </p:spPr>
        <p:txBody>
          <a:bodyPr lIns="0" tIns="0" rIns="0" bIns="0" rtlCol="0" anchor="t">
            <a:spAutoFit/>
          </a:bodyPr>
          <a:lstStyle/>
          <a:p>
            <a:pPr algn="ctr">
              <a:lnSpc>
                <a:spcPts val="4670"/>
              </a:lnSpc>
            </a:pPr>
            <a:r>
              <a:rPr lang="en-US" sz="4718" spc="-94">
                <a:solidFill>
                  <a:srgbClr val="FFFFFF"/>
                </a:solidFill>
                <a:latin typeface="Assistant"/>
              </a:rPr>
              <a:t>4-HOnline</a:t>
            </a:r>
          </a:p>
        </p:txBody>
      </p:sp>
      <p:sp>
        <p:nvSpPr>
          <p:cNvPr id="12" name="TextBox 12"/>
          <p:cNvSpPr txBox="1"/>
          <p:nvPr/>
        </p:nvSpPr>
        <p:spPr>
          <a:xfrm>
            <a:off x="8370078" y="6982327"/>
            <a:ext cx="8889222" cy="452955"/>
          </a:xfrm>
          <a:prstGeom prst="rect">
            <a:avLst/>
          </a:prstGeom>
        </p:spPr>
        <p:txBody>
          <a:bodyPr lIns="0" tIns="0" rIns="0" bIns="0" rtlCol="0" anchor="t">
            <a:spAutoFit/>
          </a:bodyPr>
          <a:lstStyle/>
          <a:p>
            <a:pPr algn="just">
              <a:lnSpc>
                <a:spcPts val="3888"/>
              </a:lnSpc>
            </a:pPr>
            <a:r>
              <a:rPr lang="en-US" sz="2400">
                <a:solidFill>
                  <a:srgbClr val="000000"/>
                </a:solidFill>
                <a:latin typeface="Assistant"/>
              </a:rPr>
              <a:t>Register Here: https://v2.4honline.com/#/user/sign-in</a:t>
            </a:r>
          </a:p>
        </p:txBody>
      </p:sp>
      <p:sp>
        <p:nvSpPr>
          <p:cNvPr id="13" name="TextBox 13"/>
          <p:cNvSpPr txBox="1"/>
          <p:nvPr/>
        </p:nvSpPr>
        <p:spPr>
          <a:xfrm>
            <a:off x="8370078" y="4798841"/>
            <a:ext cx="8889222" cy="1910117"/>
          </a:xfrm>
          <a:prstGeom prst="rect">
            <a:avLst/>
          </a:prstGeom>
        </p:spPr>
        <p:txBody>
          <a:bodyPr lIns="0" tIns="0" rIns="0" bIns="0" rtlCol="0" anchor="t">
            <a:spAutoFit/>
          </a:bodyPr>
          <a:lstStyle/>
          <a:p>
            <a:pPr algn="just">
              <a:lnSpc>
                <a:spcPts val="3888"/>
              </a:lnSpc>
            </a:pPr>
            <a:r>
              <a:rPr lang="en-US" sz="2400">
                <a:solidFill>
                  <a:srgbClr val="000000"/>
                </a:solidFill>
                <a:latin typeface="Assistant"/>
              </a:rPr>
              <a:t>In order to participate in </a:t>
            </a:r>
            <a:r>
              <a:rPr lang="en-US" sz="2400" u="sng">
                <a:solidFill>
                  <a:srgbClr val="000000"/>
                </a:solidFill>
                <a:latin typeface="Assistant Bold"/>
              </a:rPr>
              <a:t>ANY</a:t>
            </a:r>
            <a:r>
              <a:rPr lang="en-US" sz="2400">
                <a:solidFill>
                  <a:srgbClr val="000000"/>
                </a:solidFill>
                <a:latin typeface="Assistant"/>
              </a:rPr>
              <a:t> 4-H related activities, you </a:t>
            </a:r>
            <a:r>
              <a:rPr lang="en-US" sz="2400" u="sng">
                <a:solidFill>
                  <a:srgbClr val="000000"/>
                </a:solidFill>
                <a:latin typeface="Assistant Bold"/>
              </a:rPr>
              <a:t>MUST </a:t>
            </a:r>
            <a:r>
              <a:rPr lang="en-US" sz="2400">
                <a:solidFill>
                  <a:srgbClr val="000000"/>
                </a:solidFill>
                <a:latin typeface="Assistant"/>
              </a:rPr>
              <a:t> be enrolled in 4-HOnline prior to competing or participating.  </a:t>
            </a:r>
          </a:p>
          <a:p>
            <a:pPr algn="just">
              <a:lnSpc>
                <a:spcPts val="3888"/>
              </a:lnSpc>
            </a:pPr>
            <a:endParaRPr lang="en-US" sz="2400">
              <a:solidFill>
                <a:srgbClr val="000000"/>
              </a:solidFill>
              <a:latin typeface="Assistant"/>
            </a:endParaRPr>
          </a:p>
          <a:p>
            <a:pPr algn="just">
              <a:lnSpc>
                <a:spcPts val="3888"/>
              </a:lnSpc>
            </a:pPr>
            <a:r>
              <a:rPr lang="en-US" sz="2400">
                <a:solidFill>
                  <a:srgbClr val="000000"/>
                </a:solidFill>
                <a:latin typeface="Assistant"/>
              </a:rPr>
              <a:t>Adults we also ask that you register via 4-HOnline as well. </a:t>
            </a:r>
          </a:p>
        </p:txBody>
      </p:sp>
      <p:sp>
        <p:nvSpPr>
          <p:cNvPr id="14" name="Freeform 14"/>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9"/>
            <a:stretch>
              <a:fillRect/>
            </a:stretch>
          </a:blipFill>
        </p:spPr>
        <p:txBody>
          <a:bodyPr/>
          <a:lstStyle/>
          <a:p>
            <a:endParaRPr lang="en-US"/>
          </a:p>
        </p:txBody>
      </p:sp>
      <p:pic>
        <p:nvPicPr>
          <p:cNvPr id="25" name="Audio 24">
            <a:hlinkClick r:id="" action="ppaction://media"/>
            <a:extLst>
              <a:ext uri="{FF2B5EF4-FFF2-40B4-BE49-F238E27FC236}">
                <a16:creationId xmlns:a16="http://schemas.microsoft.com/office/drawing/2014/main" id="{DB75101F-7980-16E2-028C-8BB09DA620C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p:transition advTm="554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876">
            <a:off x="1804376" y="1521434"/>
            <a:ext cx="14679249" cy="0"/>
          </a:xfrm>
          <a:prstGeom prst="line">
            <a:avLst/>
          </a:prstGeom>
          <a:ln w="38100" cap="flat">
            <a:solidFill>
              <a:srgbClr val="000000"/>
            </a:solidFill>
            <a:prstDash val="solid"/>
            <a:headEnd type="oval" w="lg" len="lg"/>
            <a:tailEnd type="oval" w="lg" len="lg"/>
          </a:ln>
        </p:spPr>
        <p:txBody>
          <a:bodyPr/>
          <a:lstStyle/>
          <a:p>
            <a:endParaRPr lang="en-US"/>
          </a:p>
        </p:txBody>
      </p:sp>
      <p:sp>
        <p:nvSpPr>
          <p:cNvPr id="3" name="AutoShape 3"/>
          <p:cNvSpPr/>
          <p:nvPr/>
        </p:nvSpPr>
        <p:spPr>
          <a:xfrm rot="8876">
            <a:off x="1804376" y="3680947"/>
            <a:ext cx="14679249" cy="0"/>
          </a:xfrm>
          <a:prstGeom prst="line">
            <a:avLst/>
          </a:prstGeom>
          <a:ln w="38100" cap="flat">
            <a:solidFill>
              <a:srgbClr val="000000"/>
            </a:solidFill>
            <a:prstDash val="solid"/>
            <a:headEnd type="oval" w="lg" len="lg"/>
            <a:tailEnd type="oval" w="lg" len="lg"/>
          </a:ln>
        </p:spPr>
        <p:txBody>
          <a:bodyPr/>
          <a:lstStyle/>
          <a:p>
            <a:endParaRPr lang="en-US"/>
          </a:p>
        </p:txBody>
      </p:sp>
      <p:sp>
        <p:nvSpPr>
          <p:cNvPr id="4" name="Freeform 4"/>
          <p:cNvSpPr/>
          <p:nvPr/>
        </p:nvSpPr>
        <p:spPr>
          <a:xfrm>
            <a:off x="2164426" y="5798413"/>
            <a:ext cx="658721" cy="658721"/>
          </a:xfrm>
          <a:custGeom>
            <a:avLst/>
            <a:gdLst/>
            <a:ahLst/>
            <a:cxnLst/>
            <a:rect l="l" t="t" r="r" b="b"/>
            <a:pathLst>
              <a:path w="658721" h="658721">
                <a:moveTo>
                  <a:pt x="0" y="0"/>
                </a:moveTo>
                <a:lnTo>
                  <a:pt x="658720" y="0"/>
                </a:lnTo>
                <a:lnTo>
                  <a:pt x="658720" y="658721"/>
                </a:lnTo>
                <a:lnTo>
                  <a:pt x="0" y="6587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164426" y="6994054"/>
            <a:ext cx="658721" cy="658721"/>
          </a:xfrm>
          <a:custGeom>
            <a:avLst/>
            <a:gdLst/>
            <a:ahLst/>
            <a:cxnLst/>
            <a:rect l="l" t="t" r="r" b="b"/>
            <a:pathLst>
              <a:path w="658721" h="658721">
                <a:moveTo>
                  <a:pt x="0" y="0"/>
                </a:moveTo>
                <a:lnTo>
                  <a:pt x="658720" y="0"/>
                </a:lnTo>
                <a:lnTo>
                  <a:pt x="658720" y="658720"/>
                </a:lnTo>
                <a:lnTo>
                  <a:pt x="0" y="6587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164426" y="4589534"/>
            <a:ext cx="658721" cy="658721"/>
          </a:xfrm>
          <a:custGeom>
            <a:avLst/>
            <a:gdLst/>
            <a:ahLst/>
            <a:cxnLst/>
            <a:rect l="l" t="t" r="r" b="b"/>
            <a:pathLst>
              <a:path w="658721" h="658721">
                <a:moveTo>
                  <a:pt x="0" y="0"/>
                </a:moveTo>
                <a:lnTo>
                  <a:pt x="658720" y="0"/>
                </a:lnTo>
                <a:lnTo>
                  <a:pt x="658720" y="658721"/>
                </a:lnTo>
                <a:lnTo>
                  <a:pt x="0" y="658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7" name="Group 7"/>
          <p:cNvGrpSpPr>
            <a:grpSpLocks noChangeAspect="1"/>
          </p:cNvGrpSpPr>
          <p:nvPr/>
        </p:nvGrpSpPr>
        <p:grpSpPr>
          <a:xfrm>
            <a:off x="11165166" y="4265088"/>
            <a:ext cx="4943950" cy="4943950"/>
            <a:chOff x="0" y="0"/>
            <a:chExt cx="6350000" cy="6350000"/>
          </a:xfrm>
        </p:grpSpPr>
        <p:sp>
          <p:nvSpPr>
            <p:cNvPr id="8" name="Freeform 8"/>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10"/>
              <a:stretch>
                <a:fillRect/>
              </a:stretch>
            </a:blipFill>
          </p:spPr>
          <p:txBody>
            <a:bodyPr/>
            <a:lstStyle/>
            <a:p>
              <a:endParaRPr lang="en-US"/>
            </a:p>
          </p:txBody>
        </p:sp>
        <p:sp>
          <p:nvSpPr>
            <p:cNvPr id="9" name="Freeform 9"/>
            <p:cNvSpPr/>
            <p:nvPr/>
          </p:nvSpPr>
          <p:spPr>
            <a:xfrm>
              <a:off x="0" y="0"/>
              <a:ext cx="6350000" cy="6350000"/>
            </a:xfrm>
            <a:custGeom>
              <a:avLst/>
              <a:gdLst/>
              <a:ahLst/>
              <a:cxnLst/>
              <a:rect l="l" t="t"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1B1A1E"/>
            </a:solidFill>
          </p:spPr>
          <p:txBody>
            <a:bodyPr/>
            <a:lstStyle/>
            <a:p>
              <a:endParaRPr lang="en-US"/>
            </a:p>
          </p:txBody>
        </p:sp>
      </p:grpSp>
      <p:sp>
        <p:nvSpPr>
          <p:cNvPr id="10" name="TextBox 10"/>
          <p:cNvSpPr txBox="1"/>
          <p:nvPr/>
        </p:nvSpPr>
        <p:spPr>
          <a:xfrm>
            <a:off x="1296541" y="1811013"/>
            <a:ext cx="15715889" cy="1476127"/>
          </a:xfrm>
          <a:prstGeom prst="rect">
            <a:avLst/>
          </a:prstGeom>
        </p:spPr>
        <p:txBody>
          <a:bodyPr lIns="0" tIns="0" rIns="0" bIns="0" rtlCol="0" anchor="t">
            <a:spAutoFit/>
          </a:bodyPr>
          <a:lstStyle/>
          <a:p>
            <a:pPr algn="ctr">
              <a:lnSpc>
                <a:spcPts val="10953"/>
              </a:lnSpc>
            </a:pPr>
            <a:r>
              <a:rPr lang="en-US" sz="11064" dirty="0">
                <a:solidFill>
                  <a:srgbClr val="000000"/>
                </a:solidFill>
                <a:latin typeface="Balgin"/>
              </a:rPr>
              <a:t>Questions??</a:t>
            </a:r>
          </a:p>
        </p:txBody>
      </p:sp>
      <p:sp>
        <p:nvSpPr>
          <p:cNvPr id="11" name="Freeform 11"/>
          <p:cNvSpPr/>
          <p:nvPr/>
        </p:nvSpPr>
        <p:spPr>
          <a:xfrm>
            <a:off x="1546922" y="1168593"/>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6005031" y="3334358"/>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3"/>
          <p:cNvSpPr txBox="1"/>
          <p:nvPr/>
        </p:nvSpPr>
        <p:spPr>
          <a:xfrm>
            <a:off x="3071586" y="4199009"/>
            <a:ext cx="7845930" cy="3453765"/>
          </a:xfrm>
          <a:prstGeom prst="rect">
            <a:avLst/>
          </a:prstGeom>
        </p:spPr>
        <p:txBody>
          <a:bodyPr lIns="0" tIns="0" rIns="0" bIns="0" rtlCol="0" anchor="t">
            <a:spAutoFit/>
          </a:bodyPr>
          <a:lstStyle/>
          <a:p>
            <a:pPr>
              <a:lnSpc>
                <a:spcPts val="9405"/>
              </a:lnSpc>
            </a:pPr>
            <a:r>
              <a:rPr lang="en-US" sz="4500">
                <a:solidFill>
                  <a:srgbClr val="000000"/>
                </a:solidFill>
                <a:latin typeface="Assistant"/>
              </a:rPr>
              <a:t>(325)659.6522</a:t>
            </a:r>
          </a:p>
          <a:p>
            <a:pPr>
              <a:lnSpc>
                <a:spcPts val="9405"/>
              </a:lnSpc>
            </a:pPr>
            <a:r>
              <a:rPr lang="en-US" sz="4500">
                <a:solidFill>
                  <a:srgbClr val="000000"/>
                </a:solidFill>
                <a:latin typeface="Assistant"/>
              </a:rPr>
              <a:t>hayley.meyer@ag.tamu.edu</a:t>
            </a:r>
          </a:p>
          <a:p>
            <a:pPr>
              <a:lnSpc>
                <a:spcPts val="9405"/>
              </a:lnSpc>
            </a:pPr>
            <a:r>
              <a:rPr lang="en-US" sz="4500">
                <a:solidFill>
                  <a:srgbClr val="000000"/>
                </a:solidFill>
                <a:latin typeface="Assistant"/>
              </a:rPr>
              <a:t>https://tomgreen.agrilife.org/4h/</a:t>
            </a:r>
          </a:p>
        </p:txBody>
      </p:sp>
      <p:grpSp>
        <p:nvGrpSpPr>
          <p:cNvPr id="14" name="Group 14"/>
          <p:cNvGrpSpPr/>
          <p:nvPr/>
        </p:nvGrpSpPr>
        <p:grpSpPr>
          <a:xfrm>
            <a:off x="17259300" y="0"/>
            <a:ext cx="1049671" cy="10287000"/>
            <a:chOff x="0" y="0"/>
            <a:chExt cx="276457" cy="2709333"/>
          </a:xfrm>
        </p:grpSpPr>
        <p:sp>
          <p:nvSpPr>
            <p:cNvPr id="15" name="Freeform 15"/>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6" name="TextBox 16"/>
            <p:cNvSpPr txBox="1"/>
            <p:nvPr/>
          </p:nvSpPr>
          <p:spPr>
            <a:xfrm>
              <a:off x="0" y="-47625"/>
              <a:ext cx="276457" cy="2756958"/>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0" y="0"/>
            <a:ext cx="1049671" cy="10287000"/>
            <a:chOff x="0" y="0"/>
            <a:chExt cx="276457" cy="2709333"/>
          </a:xfrm>
        </p:grpSpPr>
        <p:sp>
          <p:nvSpPr>
            <p:cNvPr id="18" name="Freeform 18"/>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9" name="TextBox 19"/>
            <p:cNvSpPr txBox="1"/>
            <p:nvPr/>
          </p:nvSpPr>
          <p:spPr>
            <a:xfrm>
              <a:off x="0" y="-47625"/>
              <a:ext cx="276457" cy="2756958"/>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9962087" y="44122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a:off x="16109115" y="8477760"/>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2"/>
          <p:cNvSpPr/>
          <p:nvPr/>
        </p:nvSpPr>
        <p:spPr>
          <a:xfrm>
            <a:off x="9962087" y="85270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Freeform 23"/>
          <p:cNvSpPr/>
          <p:nvPr/>
        </p:nvSpPr>
        <p:spPr>
          <a:xfrm>
            <a:off x="16005031" y="9837107"/>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13"/>
            <a:stretch>
              <a:fillRect/>
            </a:stretch>
          </a:blipFill>
        </p:spPr>
        <p:txBody>
          <a:bodyPr/>
          <a:lstStyle/>
          <a:p>
            <a:endParaRPr lang="en-US"/>
          </a:p>
        </p:txBody>
      </p:sp>
      <p:pic>
        <p:nvPicPr>
          <p:cNvPr id="25" name="Audio 24">
            <a:hlinkClick r:id="" action="ppaction://media"/>
            <a:extLst>
              <a:ext uri="{FF2B5EF4-FFF2-40B4-BE49-F238E27FC236}">
                <a16:creationId xmlns:a16="http://schemas.microsoft.com/office/drawing/2014/main" id="{1758EF2E-E23C-A832-B0D6-E1B01F86C55B}"/>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203125" t="-203125" r="-203125" b="-203125"/>
          <a:stretch>
            <a:fillRect/>
          </a:stretch>
        </p:blipFill>
        <p:spPr>
          <a:xfrm>
            <a:off x="15078456" y="7077456"/>
            <a:ext cx="3086100" cy="3086100"/>
          </a:xfrm>
          <a:prstGeom prst="ellipse">
            <a:avLst/>
          </a:prstGeom>
        </p:spPr>
      </p:pic>
    </p:spTree>
  </p:cSld>
  <p:clrMapOvr>
    <a:masterClrMapping/>
  </p:clrMapOvr>
  <p:transition advTm="2460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41683" y="1922099"/>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1755386" y="1922099"/>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AutoShape 4"/>
          <p:cNvSpPr/>
          <p:nvPr/>
        </p:nvSpPr>
        <p:spPr>
          <a:xfrm rot="5400000">
            <a:off x="6451733" y="6527933"/>
            <a:ext cx="5422634" cy="0"/>
          </a:xfrm>
          <a:prstGeom prst="line">
            <a:avLst/>
          </a:prstGeom>
          <a:ln w="38100" cap="flat">
            <a:solidFill>
              <a:srgbClr val="000000"/>
            </a:solidFill>
            <a:prstDash val="solid"/>
            <a:headEnd type="oval" w="lg" len="lg"/>
            <a:tailEnd type="oval" w="lg" len="lg"/>
          </a:ln>
        </p:spPr>
        <p:txBody>
          <a:bodyPr/>
          <a:lstStyle/>
          <a:p>
            <a:endParaRPr lang="en-US"/>
          </a:p>
        </p:txBody>
      </p:sp>
      <p:grpSp>
        <p:nvGrpSpPr>
          <p:cNvPr id="5" name="Group 5"/>
          <p:cNvGrpSpPr/>
          <p:nvPr/>
        </p:nvGrpSpPr>
        <p:grpSpPr>
          <a:xfrm>
            <a:off x="2756003" y="3901991"/>
            <a:ext cx="4285539" cy="848544"/>
            <a:chOff x="0" y="0"/>
            <a:chExt cx="1128702" cy="223485"/>
          </a:xfrm>
        </p:grpSpPr>
        <p:sp>
          <p:nvSpPr>
            <p:cNvPr id="6" name="Freeform 6"/>
            <p:cNvSpPr/>
            <p:nvPr/>
          </p:nvSpPr>
          <p:spPr>
            <a:xfrm>
              <a:off x="0" y="0"/>
              <a:ext cx="1128702" cy="223485"/>
            </a:xfrm>
            <a:custGeom>
              <a:avLst/>
              <a:gdLst/>
              <a:ahLst/>
              <a:cxnLst/>
              <a:rect l="l" t="t" r="r" b="b"/>
              <a:pathLst>
                <a:path w="1128702" h="223485">
                  <a:moveTo>
                    <a:pt x="92133" y="0"/>
                  </a:moveTo>
                  <a:lnTo>
                    <a:pt x="1036569" y="0"/>
                  </a:lnTo>
                  <a:cubicBezTo>
                    <a:pt x="1061004" y="0"/>
                    <a:pt x="1084439" y="9707"/>
                    <a:pt x="1101717" y="26985"/>
                  </a:cubicBezTo>
                  <a:cubicBezTo>
                    <a:pt x="1118995" y="44263"/>
                    <a:pt x="1128702" y="67698"/>
                    <a:pt x="1128702" y="92133"/>
                  </a:cubicBezTo>
                  <a:lnTo>
                    <a:pt x="1128702" y="131352"/>
                  </a:lnTo>
                  <a:cubicBezTo>
                    <a:pt x="1128702" y="182236"/>
                    <a:pt x="1087453" y="223485"/>
                    <a:pt x="1036569" y="223485"/>
                  </a:cubicBezTo>
                  <a:lnTo>
                    <a:pt x="92133" y="223485"/>
                  </a:lnTo>
                  <a:cubicBezTo>
                    <a:pt x="41249" y="223485"/>
                    <a:pt x="0" y="182236"/>
                    <a:pt x="0" y="131352"/>
                  </a:cubicBezTo>
                  <a:lnTo>
                    <a:pt x="0" y="92133"/>
                  </a:lnTo>
                  <a:cubicBezTo>
                    <a:pt x="0" y="41249"/>
                    <a:pt x="41249" y="0"/>
                    <a:pt x="92133" y="0"/>
                  </a:cubicBezTo>
                  <a:close/>
                </a:path>
              </a:pathLst>
            </a:custGeom>
            <a:solidFill>
              <a:srgbClr val="00BF63"/>
            </a:solidFill>
          </p:spPr>
          <p:txBody>
            <a:bodyPr/>
            <a:lstStyle/>
            <a:p>
              <a:endParaRPr lang="en-US"/>
            </a:p>
          </p:txBody>
        </p:sp>
        <p:sp>
          <p:nvSpPr>
            <p:cNvPr id="7" name="TextBox 7"/>
            <p:cNvSpPr txBox="1"/>
            <p:nvPr/>
          </p:nvSpPr>
          <p:spPr>
            <a:xfrm>
              <a:off x="0" y="-38100"/>
              <a:ext cx="1128702" cy="26158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1284982" y="3825791"/>
            <a:ext cx="4285539" cy="848544"/>
            <a:chOff x="0" y="0"/>
            <a:chExt cx="1128702" cy="223485"/>
          </a:xfrm>
        </p:grpSpPr>
        <p:sp>
          <p:nvSpPr>
            <p:cNvPr id="9" name="Freeform 9"/>
            <p:cNvSpPr/>
            <p:nvPr/>
          </p:nvSpPr>
          <p:spPr>
            <a:xfrm>
              <a:off x="0" y="0"/>
              <a:ext cx="1128702" cy="223485"/>
            </a:xfrm>
            <a:custGeom>
              <a:avLst/>
              <a:gdLst/>
              <a:ahLst/>
              <a:cxnLst/>
              <a:rect l="l" t="t" r="r" b="b"/>
              <a:pathLst>
                <a:path w="1128702" h="223485">
                  <a:moveTo>
                    <a:pt x="92133" y="0"/>
                  </a:moveTo>
                  <a:lnTo>
                    <a:pt x="1036569" y="0"/>
                  </a:lnTo>
                  <a:cubicBezTo>
                    <a:pt x="1061004" y="0"/>
                    <a:pt x="1084439" y="9707"/>
                    <a:pt x="1101717" y="26985"/>
                  </a:cubicBezTo>
                  <a:cubicBezTo>
                    <a:pt x="1118995" y="44263"/>
                    <a:pt x="1128702" y="67698"/>
                    <a:pt x="1128702" y="92133"/>
                  </a:cubicBezTo>
                  <a:lnTo>
                    <a:pt x="1128702" y="131352"/>
                  </a:lnTo>
                  <a:cubicBezTo>
                    <a:pt x="1128702" y="182236"/>
                    <a:pt x="1087453" y="223485"/>
                    <a:pt x="1036569" y="223485"/>
                  </a:cubicBezTo>
                  <a:lnTo>
                    <a:pt x="92133" y="223485"/>
                  </a:lnTo>
                  <a:cubicBezTo>
                    <a:pt x="41249" y="223485"/>
                    <a:pt x="0" y="182236"/>
                    <a:pt x="0" y="131352"/>
                  </a:cubicBezTo>
                  <a:lnTo>
                    <a:pt x="0" y="92133"/>
                  </a:lnTo>
                  <a:cubicBezTo>
                    <a:pt x="0" y="41249"/>
                    <a:pt x="41249" y="0"/>
                    <a:pt x="92133" y="0"/>
                  </a:cubicBezTo>
                  <a:close/>
                </a:path>
              </a:pathLst>
            </a:custGeom>
            <a:solidFill>
              <a:srgbClr val="00BF63"/>
            </a:solidFill>
          </p:spPr>
          <p:txBody>
            <a:bodyPr/>
            <a:lstStyle/>
            <a:p>
              <a:endParaRPr lang="en-US"/>
            </a:p>
          </p:txBody>
        </p:sp>
        <p:sp>
          <p:nvSpPr>
            <p:cNvPr id="10" name="TextBox 10"/>
            <p:cNvSpPr txBox="1"/>
            <p:nvPr/>
          </p:nvSpPr>
          <p:spPr>
            <a:xfrm>
              <a:off x="0" y="-38100"/>
              <a:ext cx="1128702" cy="26158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299551"/>
            <a:ext cx="18288000" cy="1039360"/>
            <a:chOff x="0" y="0"/>
            <a:chExt cx="4816593" cy="273741"/>
          </a:xfrm>
        </p:grpSpPr>
        <p:sp>
          <p:nvSpPr>
            <p:cNvPr id="12" name="Freeform 12"/>
            <p:cNvSpPr/>
            <p:nvPr/>
          </p:nvSpPr>
          <p:spPr>
            <a:xfrm>
              <a:off x="0" y="0"/>
              <a:ext cx="4816592" cy="273741"/>
            </a:xfrm>
            <a:custGeom>
              <a:avLst/>
              <a:gdLst/>
              <a:ahLst/>
              <a:cxnLst/>
              <a:rect l="l" t="t" r="r" b="b"/>
              <a:pathLst>
                <a:path w="4816592" h="273741">
                  <a:moveTo>
                    <a:pt x="0" y="0"/>
                  </a:moveTo>
                  <a:lnTo>
                    <a:pt x="4816592" y="0"/>
                  </a:lnTo>
                  <a:lnTo>
                    <a:pt x="4816592" y="273741"/>
                  </a:lnTo>
                  <a:lnTo>
                    <a:pt x="0" y="273741"/>
                  </a:lnTo>
                  <a:close/>
                </a:path>
              </a:pathLst>
            </a:custGeom>
            <a:solidFill>
              <a:srgbClr val="00BF63"/>
            </a:solidFill>
          </p:spPr>
          <p:txBody>
            <a:bodyPr/>
            <a:lstStyle/>
            <a:p>
              <a:endParaRPr lang="en-US"/>
            </a:p>
          </p:txBody>
        </p:sp>
        <p:sp>
          <p:nvSpPr>
            <p:cNvPr id="13" name="TextBox 13"/>
            <p:cNvSpPr txBox="1"/>
            <p:nvPr/>
          </p:nvSpPr>
          <p:spPr>
            <a:xfrm>
              <a:off x="0" y="-38100"/>
              <a:ext cx="4816593" cy="311841"/>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546317" y="1654422"/>
            <a:ext cx="13195366" cy="1476127"/>
          </a:xfrm>
          <a:prstGeom prst="rect">
            <a:avLst/>
          </a:prstGeom>
        </p:spPr>
        <p:txBody>
          <a:bodyPr lIns="0" tIns="0" rIns="0" bIns="0" rtlCol="0" anchor="t">
            <a:spAutoFit/>
          </a:bodyPr>
          <a:lstStyle/>
          <a:p>
            <a:pPr algn="ctr">
              <a:lnSpc>
                <a:spcPts val="10953"/>
              </a:lnSpc>
            </a:pPr>
            <a:r>
              <a:rPr lang="en-US" sz="11064">
                <a:solidFill>
                  <a:srgbClr val="000000"/>
                </a:solidFill>
                <a:latin typeface="Balgin"/>
              </a:rPr>
              <a:t>Deadlines</a:t>
            </a:r>
          </a:p>
        </p:txBody>
      </p:sp>
      <p:sp>
        <p:nvSpPr>
          <p:cNvPr id="15" name="TextBox 15"/>
          <p:cNvSpPr txBox="1"/>
          <p:nvPr/>
        </p:nvSpPr>
        <p:spPr>
          <a:xfrm>
            <a:off x="2850159" y="3869882"/>
            <a:ext cx="4097227" cy="750755"/>
          </a:xfrm>
          <a:prstGeom prst="rect">
            <a:avLst/>
          </a:prstGeom>
        </p:spPr>
        <p:txBody>
          <a:bodyPr lIns="0" tIns="0" rIns="0" bIns="0" rtlCol="0" anchor="t">
            <a:spAutoFit/>
          </a:bodyPr>
          <a:lstStyle/>
          <a:p>
            <a:pPr algn="ctr">
              <a:lnSpc>
                <a:spcPts val="6303"/>
              </a:lnSpc>
            </a:pPr>
            <a:r>
              <a:rPr lang="en-US" sz="3867">
                <a:solidFill>
                  <a:srgbClr val="FFFFFF"/>
                </a:solidFill>
                <a:latin typeface="Assistant"/>
              </a:rPr>
              <a:t>County Contest</a:t>
            </a:r>
          </a:p>
        </p:txBody>
      </p:sp>
      <p:sp>
        <p:nvSpPr>
          <p:cNvPr id="16" name="TextBox 16"/>
          <p:cNvSpPr txBox="1"/>
          <p:nvPr/>
        </p:nvSpPr>
        <p:spPr>
          <a:xfrm>
            <a:off x="11549699" y="3793682"/>
            <a:ext cx="3756104" cy="750755"/>
          </a:xfrm>
          <a:prstGeom prst="rect">
            <a:avLst/>
          </a:prstGeom>
        </p:spPr>
        <p:txBody>
          <a:bodyPr lIns="0" tIns="0" rIns="0" bIns="0" rtlCol="0" anchor="t">
            <a:spAutoFit/>
          </a:bodyPr>
          <a:lstStyle/>
          <a:p>
            <a:pPr algn="ctr">
              <a:lnSpc>
                <a:spcPts val="6303"/>
              </a:lnSpc>
            </a:pPr>
            <a:r>
              <a:rPr lang="en-US" sz="3867">
                <a:solidFill>
                  <a:srgbClr val="FFFFFF"/>
                </a:solidFill>
                <a:latin typeface="Assistant"/>
              </a:rPr>
              <a:t>District Contest</a:t>
            </a:r>
          </a:p>
        </p:txBody>
      </p:sp>
      <p:sp>
        <p:nvSpPr>
          <p:cNvPr id="17" name="TextBox 17"/>
          <p:cNvSpPr txBox="1"/>
          <p:nvPr/>
        </p:nvSpPr>
        <p:spPr>
          <a:xfrm>
            <a:off x="2406145" y="5176486"/>
            <a:ext cx="5374823" cy="3319219"/>
          </a:xfrm>
          <a:prstGeom prst="rect">
            <a:avLst/>
          </a:prstGeom>
        </p:spPr>
        <p:txBody>
          <a:bodyPr lIns="0" tIns="0" rIns="0" bIns="0" rtlCol="0" anchor="t">
            <a:spAutoFit/>
          </a:bodyPr>
          <a:lstStyle/>
          <a:p>
            <a:pPr algn="ctr">
              <a:lnSpc>
                <a:spcPts val="3888"/>
              </a:lnSpc>
            </a:pPr>
            <a:r>
              <a:rPr lang="en-US" sz="2400">
                <a:solidFill>
                  <a:srgbClr val="000000"/>
                </a:solidFill>
                <a:latin typeface="Balgin Italics"/>
              </a:rPr>
              <a:t>Contest Date</a:t>
            </a:r>
          </a:p>
          <a:p>
            <a:pPr algn="ctr">
              <a:lnSpc>
                <a:spcPts val="3888"/>
              </a:lnSpc>
            </a:pPr>
            <a:r>
              <a:rPr lang="en-US" sz="2400">
                <a:solidFill>
                  <a:srgbClr val="000000"/>
                </a:solidFill>
                <a:latin typeface="Balgin"/>
              </a:rPr>
              <a:t>March 21, 2024 | 4-H Building</a:t>
            </a:r>
          </a:p>
          <a:p>
            <a:pPr algn="ctr">
              <a:lnSpc>
                <a:spcPts val="3888"/>
              </a:lnSpc>
            </a:pPr>
            <a:r>
              <a:rPr lang="en-US" sz="2400">
                <a:solidFill>
                  <a:srgbClr val="000000"/>
                </a:solidFill>
                <a:latin typeface="Balgin Italics"/>
              </a:rPr>
              <a:t>Registration Deadline</a:t>
            </a:r>
          </a:p>
          <a:p>
            <a:pPr algn="ctr">
              <a:lnSpc>
                <a:spcPts val="3888"/>
              </a:lnSpc>
            </a:pPr>
            <a:r>
              <a:rPr lang="en-US" sz="2400">
                <a:solidFill>
                  <a:srgbClr val="000000"/>
                </a:solidFill>
                <a:latin typeface="Balgin"/>
              </a:rPr>
              <a:t>March 1, 2024 </a:t>
            </a:r>
          </a:p>
          <a:p>
            <a:pPr algn="ctr">
              <a:lnSpc>
                <a:spcPts val="2754"/>
              </a:lnSpc>
            </a:pPr>
            <a:r>
              <a:rPr lang="en-US" sz="1700">
                <a:solidFill>
                  <a:srgbClr val="000000"/>
                </a:solidFill>
                <a:latin typeface="Balgin"/>
              </a:rPr>
              <a:t>Via County Webpage</a:t>
            </a:r>
          </a:p>
          <a:p>
            <a:pPr algn="ctr">
              <a:lnSpc>
                <a:spcPts val="2754"/>
              </a:lnSpc>
            </a:pPr>
            <a:endParaRPr lang="en-US" sz="1700">
              <a:solidFill>
                <a:srgbClr val="000000"/>
              </a:solidFill>
              <a:latin typeface="Balgin"/>
            </a:endParaRPr>
          </a:p>
          <a:p>
            <a:pPr algn="ctr">
              <a:lnSpc>
                <a:spcPts val="2754"/>
              </a:lnSpc>
            </a:pPr>
            <a:r>
              <a:rPr lang="en-US" sz="1700">
                <a:solidFill>
                  <a:srgbClr val="000000"/>
                </a:solidFill>
                <a:latin typeface="Balgin"/>
              </a:rPr>
              <a:t>You must participate in the county to compete in the district contest. </a:t>
            </a:r>
          </a:p>
        </p:txBody>
      </p:sp>
      <p:sp>
        <p:nvSpPr>
          <p:cNvPr id="18" name="TextBox 18"/>
          <p:cNvSpPr txBox="1"/>
          <p:nvPr/>
        </p:nvSpPr>
        <p:spPr>
          <a:xfrm>
            <a:off x="10741394" y="5029200"/>
            <a:ext cx="5374823" cy="3319219"/>
          </a:xfrm>
          <a:prstGeom prst="rect">
            <a:avLst/>
          </a:prstGeom>
        </p:spPr>
        <p:txBody>
          <a:bodyPr lIns="0" tIns="0" rIns="0" bIns="0" rtlCol="0" anchor="t">
            <a:spAutoFit/>
          </a:bodyPr>
          <a:lstStyle/>
          <a:p>
            <a:pPr algn="ctr">
              <a:lnSpc>
                <a:spcPts val="3888"/>
              </a:lnSpc>
            </a:pPr>
            <a:r>
              <a:rPr lang="en-US" sz="2400">
                <a:solidFill>
                  <a:srgbClr val="000000"/>
                </a:solidFill>
                <a:latin typeface="Balgin Italics"/>
              </a:rPr>
              <a:t>Contest Date</a:t>
            </a:r>
          </a:p>
          <a:p>
            <a:pPr algn="ctr">
              <a:lnSpc>
                <a:spcPts val="3888"/>
              </a:lnSpc>
            </a:pPr>
            <a:r>
              <a:rPr lang="en-US" sz="2400">
                <a:solidFill>
                  <a:srgbClr val="000000"/>
                </a:solidFill>
                <a:latin typeface="Balgin"/>
              </a:rPr>
              <a:t>April 26, 2024 | San Angelo, TX</a:t>
            </a:r>
          </a:p>
          <a:p>
            <a:pPr algn="ctr">
              <a:lnSpc>
                <a:spcPts val="3888"/>
              </a:lnSpc>
            </a:pPr>
            <a:r>
              <a:rPr lang="en-US" sz="2400">
                <a:solidFill>
                  <a:srgbClr val="000000"/>
                </a:solidFill>
                <a:latin typeface="Balgin Italics"/>
              </a:rPr>
              <a:t>Registration Deadline</a:t>
            </a:r>
          </a:p>
          <a:p>
            <a:pPr algn="ctr">
              <a:lnSpc>
                <a:spcPts val="3888"/>
              </a:lnSpc>
            </a:pPr>
            <a:r>
              <a:rPr lang="en-US" sz="2400">
                <a:solidFill>
                  <a:srgbClr val="000000"/>
                </a:solidFill>
                <a:latin typeface="Balgin"/>
              </a:rPr>
              <a:t>April 4, 2024</a:t>
            </a:r>
          </a:p>
          <a:p>
            <a:pPr algn="ctr">
              <a:lnSpc>
                <a:spcPts val="2754"/>
              </a:lnSpc>
            </a:pPr>
            <a:r>
              <a:rPr lang="en-US" sz="1700">
                <a:solidFill>
                  <a:srgbClr val="000000"/>
                </a:solidFill>
                <a:latin typeface="Balgin"/>
              </a:rPr>
              <a:t>Via 4-HOnline </a:t>
            </a:r>
          </a:p>
          <a:p>
            <a:pPr algn="ctr">
              <a:lnSpc>
                <a:spcPts val="2754"/>
              </a:lnSpc>
            </a:pPr>
            <a:endParaRPr lang="en-US" sz="1700">
              <a:solidFill>
                <a:srgbClr val="000000"/>
              </a:solidFill>
              <a:latin typeface="Balgin"/>
            </a:endParaRPr>
          </a:p>
          <a:p>
            <a:pPr algn="ctr">
              <a:lnSpc>
                <a:spcPts val="2754"/>
              </a:lnSpc>
            </a:pPr>
            <a:r>
              <a:rPr lang="en-US" sz="1700">
                <a:solidFill>
                  <a:srgbClr val="000000"/>
                </a:solidFill>
                <a:latin typeface="Balgin"/>
              </a:rPr>
              <a:t>You must participate in the county to compete in the district contest. </a:t>
            </a:r>
          </a:p>
        </p:txBody>
      </p:sp>
      <p:sp>
        <p:nvSpPr>
          <p:cNvPr id="19" name="Freeform 19"/>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6"/>
            <a:stretch>
              <a:fillRect/>
            </a:stretch>
          </a:blipFill>
        </p:spPr>
        <p:txBody>
          <a:bodyPr/>
          <a:lstStyle/>
          <a:p>
            <a:endParaRPr lang="en-US"/>
          </a:p>
        </p:txBody>
      </p:sp>
      <p:pic>
        <p:nvPicPr>
          <p:cNvPr id="28" name="Audio 27">
            <a:hlinkClick r:id="" action="ppaction://media"/>
            <a:extLst>
              <a:ext uri="{FF2B5EF4-FFF2-40B4-BE49-F238E27FC236}">
                <a16:creationId xmlns:a16="http://schemas.microsoft.com/office/drawing/2014/main" id="{A2E52DF3-9579-396B-E0C7-85B8F13CEF1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p:transition advTm="668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370078" y="1009650"/>
            <a:ext cx="9917922" cy="0"/>
          </a:xfrm>
          <a:prstGeom prst="line">
            <a:avLst/>
          </a:prstGeom>
          <a:ln w="38100" cap="flat">
            <a:solidFill>
              <a:srgbClr val="000000"/>
            </a:solidFill>
            <a:prstDash val="solid"/>
            <a:headEnd type="diamond" w="lg" len="lg"/>
            <a:tailEnd type="none" w="sm" len="sm"/>
          </a:ln>
        </p:spPr>
        <p:txBody>
          <a:bodyPr/>
          <a:lstStyle/>
          <a:p>
            <a:endParaRPr lang="en-US"/>
          </a:p>
        </p:txBody>
      </p:sp>
      <p:sp>
        <p:nvSpPr>
          <p:cNvPr id="3" name="AutoShape 3"/>
          <p:cNvSpPr/>
          <p:nvPr/>
        </p:nvSpPr>
        <p:spPr>
          <a:xfrm rot="-10800000">
            <a:off x="1028700" y="9239250"/>
            <a:ext cx="11229591" cy="0"/>
          </a:xfrm>
          <a:prstGeom prst="line">
            <a:avLst/>
          </a:prstGeom>
          <a:ln w="38100" cap="flat">
            <a:solidFill>
              <a:srgbClr val="000000"/>
            </a:solidFill>
            <a:prstDash val="solid"/>
            <a:headEnd type="diamond" w="lg" len="lg"/>
            <a:tailEnd type="none" w="sm" len="sm"/>
          </a:ln>
        </p:spPr>
        <p:txBody>
          <a:bodyPr/>
          <a:lstStyle/>
          <a:p>
            <a:endParaRPr lang="en-US"/>
          </a:p>
        </p:txBody>
      </p:sp>
      <p:sp>
        <p:nvSpPr>
          <p:cNvPr id="4" name="Freeform 4"/>
          <p:cNvSpPr/>
          <p:nvPr/>
        </p:nvSpPr>
        <p:spPr>
          <a:xfrm>
            <a:off x="16510232" y="8873611"/>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aphicFrame>
        <p:nvGraphicFramePr>
          <p:cNvPr id="5" name="Table 5"/>
          <p:cNvGraphicFramePr>
            <a:graphicFrameLocks noGrp="1"/>
          </p:cNvGraphicFramePr>
          <p:nvPr/>
        </p:nvGraphicFramePr>
        <p:xfrm>
          <a:off x="842013" y="3591929"/>
          <a:ext cx="16603976" cy="1118779"/>
        </p:xfrm>
        <a:graphic>
          <a:graphicData uri="http://schemas.openxmlformats.org/drawingml/2006/table">
            <a:tbl>
              <a:tblPr/>
              <a:tblGrid>
                <a:gridCol w="4150994">
                  <a:extLst>
                    <a:ext uri="{9D8B030D-6E8A-4147-A177-3AD203B41FA5}">
                      <a16:colId xmlns:a16="http://schemas.microsoft.com/office/drawing/2014/main" val="20000"/>
                    </a:ext>
                  </a:extLst>
                </a:gridCol>
                <a:gridCol w="4150994">
                  <a:extLst>
                    <a:ext uri="{9D8B030D-6E8A-4147-A177-3AD203B41FA5}">
                      <a16:colId xmlns:a16="http://schemas.microsoft.com/office/drawing/2014/main" val="20001"/>
                    </a:ext>
                  </a:extLst>
                </a:gridCol>
                <a:gridCol w="4150994">
                  <a:extLst>
                    <a:ext uri="{9D8B030D-6E8A-4147-A177-3AD203B41FA5}">
                      <a16:colId xmlns:a16="http://schemas.microsoft.com/office/drawing/2014/main" val="20002"/>
                    </a:ext>
                  </a:extLst>
                </a:gridCol>
                <a:gridCol w="4150994">
                  <a:extLst>
                    <a:ext uri="{9D8B030D-6E8A-4147-A177-3AD203B41FA5}">
                      <a16:colId xmlns:a16="http://schemas.microsoft.com/office/drawing/2014/main" val="20003"/>
                    </a:ext>
                  </a:extLst>
                </a:gridCol>
              </a:tblGrid>
              <a:tr h="1118779">
                <a:tc>
                  <a:txBody>
                    <a:bodyPr/>
                    <a:lstStyle/>
                    <a:p>
                      <a:pPr algn="ctr">
                        <a:lnSpc>
                          <a:spcPts val="3359"/>
                        </a:lnSpc>
                        <a:defRPr/>
                      </a:pPr>
                      <a:r>
                        <a:rPr lang="en-US" sz="2399">
                          <a:solidFill>
                            <a:srgbClr val="FFFFFF"/>
                          </a:solidFill>
                          <a:latin typeface="Assistant Bold"/>
                        </a:rPr>
                        <a:t>Educational Presentation</a:t>
                      </a:r>
                      <a:endParaRPr lang="en-US" sz="1100"/>
                    </a:p>
                  </a:txBody>
                  <a:tcPr marL="190500" marR="190500" marT="190500" marB="190500" anchor="ctr">
                    <a:lnL w="38100" cap="flat" cmpd="sng" algn="ctr">
                      <a:solidFill>
                        <a:srgbClr val="00BF63"/>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3359"/>
                        </a:lnSpc>
                        <a:defRPr/>
                      </a:pPr>
                      <a:r>
                        <a:rPr lang="en-US" sz="2399">
                          <a:solidFill>
                            <a:srgbClr val="FFFFFF"/>
                          </a:solidFill>
                          <a:latin typeface="Assistant Bold"/>
                        </a:rPr>
                        <a:t>Public Speaking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3359"/>
                        </a:lnSpc>
                        <a:defRPr/>
                      </a:pPr>
                      <a:r>
                        <a:rPr lang="en-US" sz="2399">
                          <a:solidFill>
                            <a:srgbClr val="FFFFFF"/>
                          </a:solidFill>
                          <a:latin typeface="Assistant Bold"/>
                        </a:rPr>
                        <a:t>4-H Talent Showcase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tc>
                  <a:txBody>
                    <a:bodyPr/>
                    <a:lstStyle/>
                    <a:p>
                      <a:pPr algn="ctr">
                        <a:lnSpc>
                          <a:spcPts val="3359"/>
                        </a:lnSpc>
                        <a:defRPr/>
                      </a:pPr>
                      <a:r>
                        <a:rPr lang="en-US" sz="2399">
                          <a:solidFill>
                            <a:srgbClr val="FFFFFF"/>
                          </a:solidFill>
                          <a:latin typeface="Assistant Bold"/>
                        </a:rPr>
                        <a:t>Entomology ID</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00BF63"/>
                      </a:solidFill>
                      <a:prstDash val="solid"/>
                      <a:round/>
                      <a:headEnd type="none" w="med" len="med"/>
                      <a:tailEnd type="none" w="med" len="med"/>
                    </a:lnR>
                    <a:lnT w="38100" cap="flat" cmpd="sng" algn="ctr">
                      <a:solidFill>
                        <a:srgbClr val="00BF63"/>
                      </a:solidFill>
                      <a:prstDash val="solid"/>
                      <a:round/>
                      <a:headEnd type="none" w="med" len="med"/>
                      <a:tailEnd type="none" w="med" len="med"/>
                    </a:lnT>
                    <a:lnB w="38100" cap="flat" cmpd="sng" algn="ctr">
                      <a:solidFill>
                        <a:srgbClr val="00BF63"/>
                      </a:solidFill>
                      <a:prstDash val="solid"/>
                      <a:round/>
                      <a:headEnd type="none" w="med" len="med"/>
                      <a:tailEnd type="none" w="med" len="med"/>
                    </a:lnB>
                    <a:solidFill>
                      <a:srgbClr val="00BF63"/>
                    </a:solidFill>
                  </a:tcPr>
                </a:tc>
                <a:extLst>
                  <a:ext uri="{0D108BD9-81ED-4DB2-BD59-A6C34878D82A}">
                    <a16:rowId xmlns:a16="http://schemas.microsoft.com/office/drawing/2014/main" val="10000"/>
                  </a:ext>
                </a:extLst>
              </a:tr>
            </a:tbl>
          </a:graphicData>
        </a:graphic>
      </p:graphicFrame>
      <p:sp>
        <p:nvSpPr>
          <p:cNvPr id="6" name="TextBox 6"/>
          <p:cNvSpPr txBox="1"/>
          <p:nvPr/>
        </p:nvSpPr>
        <p:spPr>
          <a:xfrm>
            <a:off x="855691" y="327497"/>
            <a:ext cx="12417000" cy="1476127"/>
          </a:xfrm>
          <a:prstGeom prst="rect">
            <a:avLst/>
          </a:prstGeom>
        </p:spPr>
        <p:txBody>
          <a:bodyPr lIns="0" tIns="0" rIns="0" bIns="0" rtlCol="0" anchor="t">
            <a:spAutoFit/>
          </a:bodyPr>
          <a:lstStyle/>
          <a:p>
            <a:pPr>
              <a:lnSpc>
                <a:spcPts val="10953"/>
              </a:lnSpc>
            </a:pPr>
            <a:r>
              <a:rPr lang="en-US" sz="11064" dirty="0">
                <a:solidFill>
                  <a:srgbClr val="000000"/>
                </a:solidFill>
                <a:latin typeface="Balgin"/>
              </a:rPr>
              <a:t>Available Contest</a:t>
            </a:r>
          </a:p>
        </p:txBody>
      </p:sp>
      <p:sp>
        <p:nvSpPr>
          <p:cNvPr id="7" name="TextBox 7"/>
          <p:cNvSpPr txBox="1"/>
          <p:nvPr/>
        </p:nvSpPr>
        <p:spPr>
          <a:xfrm>
            <a:off x="1028700" y="4805958"/>
            <a:ext cx="3585243" cy="4109705"/>
          </a:xfrm>
          <a:prstGeom prst="rect">
            <a:avLst/>
          </a:prstGeom>
        </p:spPr>
        <p:txBody>
          <a:bodyPr lIns="0" tIns="0" rIns="0" bIns="0" rtlCol="0" anchor="t">
            <a:spAutoFit/>
          </a:bodyPr>
          <a:lstStyle/>
          <a:p>
            <a:pPr algn="ctr">
              <a:lnSpc>
                <a:spcPts val="2749"/>
              </a:lnSpc>
            </a:pPr>
            <a:r>
              <a:rPr lang="en-US" sz="2199">
                <a:solidFill>
                  <a:srgbClr val="000000"/>
                </a:solidFill>
                <a:latin typeface="Assistant"/>
              </a:rPr>
              <a:t>Animal Science</a:t>
            </a:r>
          </a:p>
          <a:p>
            <a:pPr algn="ctr">
              <a:lnSpc>
                <a:spcPts val="2749"/>
              </a:lnSpc>
            </a:pPr>
            <a:r>
              <a:rPr lang="en-US" sz="2199">
                <a:solidFill>
                  <a:srgbClr val="000000"/>
                </a:solidFill>
                <a:latin typeface="Assistant"/>
              </a:rPr>
              <a:t>Ag &amp; Natural Resources</a:t>
            </a:r>
          </a:p>
          <a:p>
            <a:pPr algn="ctr">
              <a:lnSpc>
                <a:spcPts val="2749"/>
              </a:lnSpc>
            </a:pPr>
            <a:r>
              <a:rPr lang="en-US" sz="2199">
                <a:solidFill>
                  <a:srgbClr val="000000"/>
                </a:solidFill>
                <a:latin typeface="Assistant"/>
              </a:rPr>
              <a:t>Beef</a:t>
            </a:r>
          </a:p>
          <a:p>
            <a:pPr algn="ctr">
              <a:lnSpc>
                <a:spcPts val="2749"/>
              </a:lnSpc>
            </a:pPr>
            <a:r>
              <a:rPr lang="en-US" sz="2199">
                <a:solidFill>
                  <a:srgbClr val="000000"/>
                </a:solidFill>
                <a:latin typeface="Assistant"/>
              </a:rPr>
              <a:t>Family &amp; Consumer Education</a:t>
            </a:r>
          </a:p>
          <a:p>
            <a:pPr algn="ctr">
              <a:lnSpc>
                <a:spcPts val="2749"/>
              </a:lnSpc>
            </a:pPr>
            <a:r>
              <a:rPr lang="en-US" sz="2199">
                <a:solidFill>
                  <a:srgbClr val="000000"/>
                </a:solidFill>
                <a:latin typeface="Assistant"/>
              </a:rPr>
              <a:t>Health &amp; Wellness</a:t>
            </a:r>
          </a:p>
          <a:p>
            <a:pPr algn="ctr">
              <a:lnSpc>
                <a:spcPts val="2749"/>
              </a:lnSpc>
            </a:pPr>
            <a:r>
              <a:rPr lang="en-US" sz="2199">
                <a:solidFill>
                  <a:srgbClr val="000000"/>
                </a:solidFill>
                <a:latin typeface="Assistant"/>
              </a:rPr>
              <a:t>Horse</a:t>
            </a:r>
          </a:p>
          <a:p>
            <a:pPr algn="ctr">
              <a:lnSpc>
                <a:spcPts val="2749"/>
              </a:lnSpc>
            </a:pPr>
            <a:r>
              <a:rPr lang="en-US" sz="2199">
                <a:solidFill>
                  <a:srgbClr val="000000"/>
                </a:solidFill>
                <a:latin typeface="Assistant"/>
              </a:rPr>
              <a:t>Open</a:t>
            </a:r>
          </a:p>
          <a:p>
            <a:pPr algn="ctr">
              <a:lnSpc>
                <a:spcPts val="2749"/>
              </a:lnSpc>
            </a:pPr>
            <a:r>
              <a:rPr lang="en-US" sz="2199">
                <a:solidFill>
                  <a:srgbClr val="000000"/>
                </a:solidFill>
                <a:latin typeface="Assistant"/>
              </a:rPr>
              <a:t>Promote 4-H </a:t>
            </a:r>
          </a:p>
          <a:p>
            <a:pPr algn="ctr">
              <a:lnSpc>
                <a:spcPts val="2749"/>
              </a:lnSpc>
            </a:pPr>
            <a:r>
              <a:rPr lang="en-US" sz="2199">
                <a:solidFill>
                  <a:srgbClr val="000000"/>
                </a:solidFill>
                <a:latin typeface="Assistant"/>
              </a:rPr>
              <a:t>Sheep &amp; Goat</a:t>
            </a:r>
          </a:p>
          <a:p>
            <a:pPr algn="ctr">
              <a:lnSpc>
                <a:spcPts val="2749"/>
              </a:lnSpc>
            </a:pPr>
            <a:r>
              <a:rPr lang="en-US" sz="2199">
                <a:solidFill>
                  <a:srgbClr val="000000"/>
                </a:solidFill>
                <a:latin typeface="Assistant"/>
              </a:rPr>
              <a:t>Safety &amp; Injury Prevention</a:t>
            </a:r>
          </a:p>
          <a:p>
            <a:pPr algn="ctr">
              <a:lnSpc>
                <a:spcPts val="2749"/>
              </a:lnSpc>
            </a:pPr>
            <a:r>
              <a:rPr lang="en-US" sz="2199">
                <a:solidFill>
                  <a:srgbClr val="000000"/>
                </a:solidFill>
                <a:latin typeface="Assistant"/>
              </a:rPr>
              <a:t>STEM</a:t>
            </a:r>
          </a:p>
          <a:p>
            <a:pPr algn="ctr">
              <a:lnSpc>
                <a:spcPts val="2749"/>
              </a:lnSpc>
            </a:pPr>
            <a:r>
              <a:rPr lang="en-US" sz="2199">
                <a:solidFill>
                  <a:srgbClr val="000000"/>
                </a:solidFill>
                <a:latin typeface="Assistant"/>
              </a:rPr>
              <a:t>Swine</a:t>
            </a:r>
          </a:p>
        </p:txBody>
      </p:sp>
      <p:sp>
        <p:nvSpPr>
          <p:cNvPr id="8" name="TextBox 8"/>
          <p:cNvSpPr txBox="1"/>
          <p:nvPr/>
        </p:nvSpPr>
        <p:spPr>
          <a:xfrm>
            <a:off x="4343400" y="9418096"/>
            <a:ext cx="9829800" cy="691934"/>
          </a:xfrm>
          <a:prstGeom prst="rect">
            <a:avLst/>
          </a:prstGeom>
        </p:spPr>
        <p:txBody>
          <a:bodyPr wrap="square" lIns="0" tIns="0" rIns="0" bIns="0" rtlCol="0" anchor="t">
            <a:spAutoFit/>
          </a:bodyPr>
          <a:lstStyle/>
          <a:p>
            <a:pPr algn="ctr">
              <a:lnSpc>
                <a:spcPts val="2799"/>
              </a:lnSpc>
              <a:spcBef>
                <a:spcPct val="0"/>
              </a:spcBef>
            </a:pPr>
            <a:r>
              <a:rPr lang="en-US" sz="1999" dirty="0">
                <a:solidFill>
                  <a:srgbClr val="000000"/>
                </a:solidFill>
                <a:latin typeface="Assistant"/>
              </a:rPr>
              <a:t>PLEASE NOTE: Contestants are permitted to compete in one (1) Educational Presentation or</a:t>
            </a:r>
          </a:p>
          <a:p>
            <a:pPr algn="ctr">
              <a:lnSpc>
                <a:spcPts val="2799"/>
              </a:lnSpc>
              <a:spcBef>
                <a:spcPct val="0"/>
              </a:spcBef>
            </a:pPr>
            <a:r>
              <a:rPr lang="en-US" sz="1999" dirty="0">
                <a:solidFill>
                  <a:srgbClr val="000000"/>
                </a:solidFill>
                <a:latin typeface="Assistant"/>
              </a:rPr>
              <a:t>Public Speaking, and one (1) 4-H Talent Showcase Presentation at District Roundup.</a:t>
            </a:r>
          </a:p>
        </p:txBody>
      </p:sp>
      <p:sp>
        <p:nvSpPr>
          <p:cNvPr id="9" name="TextBox 9"/>
          <p:cNvSpPr txBox="1"/>
          <p:nvPr/>
        </p:nvSpPr>
        <p:spPr>
          <a:xfrm>
            <a:off x="5271570" y="4805958"/>
            <a:ext cx="3585243" cy="338401"/>
          </a:xfrm>
          <a:prstGeom prst="rect">
            <a:avLst/>
          </a:prstGeom>
        </p:spPr>
        <p:txBody>
          <a:bodyPr lIns="0" tIns="0" rIns="0" bIns="0" rtlCol="0" anchor="t">
            <a:spAutoFit/>
          </a:bodyPr>
          <a:lstStyle/>
          <a:p>
            <a:pPr algn="ctr">
              <a:lnSpc>
                <a:spcPts val="2749"/>
              </a:lnSpc>
            </a:pPr>
            <a:r>
              <a:rPr lang="en-US" sz="2199">
                <a:solidFill>
                  <a:srgbClr val="000000"/>
                </a:solidFill>
                <a:latin typeface="Assistant"/>
              </a:rPr>
              <a:t>No specific categories</a:t>
            </a:r>
          </a:p>
        </p:txBody>
      </p:sp>
      <p:sp>
        <p:nvSpPr>
          <p:cNvPr id="10" name="TextBox 10"/>
          <p:cNvSpPr txBox="1"/>
          <p:nvPr/>
        </p:nvSpPr>
        <p:spPr>
          <a:xfrm>
            <a:off x="9514037" y="4805958"/>
            <a:ext cx="3585243" cy="2395476"/>
          </a:xfrm>
          <a:prstGeom prst="rect">
            <a:avLst/>
          </a:prstGeom>
        </p:spPr>
        <p:txBody>
          <a:bodyPr lIns="0" tIns="0" rIns="0" bIns="0" rtlCol="0" anchor="t">
            <a:spAutoFit/>
          </a:bodyPr>
          <a:lstStyle/>
          <a:p>
            <a:pPr algn="ctr">
              <a:lnSpc>
                <a:spcPts val="2749"/>
              </a:lnSpc>
            </a:pPr>
            <a:r>
              <a:rPr lang="en-US" sz="2199">
                <a:solidFill>
                  <a:srgbClr val="000000"/>
                </a:solidFill>
                <a:latin typeface="Assistant"/>
              </a:rPr>
              <a:t>4-H Skit</a:t>
            </a:r>
          </a:p>
          <a:p>
            <a:pPr algn="ctr">
              <a:lnSpc>
                <a:spcPts val="2749"/>
              </a:lnSpc>
            </a:pPr>
            <a:r>
              <a:rPr lang="en-US" sz="2199">
                <a:solidFill>
                  <a:srgbClr val="000000"/>
                </a:solidFill>
                <a:latin typeface="Assistant"/>
              </a:rPr>
              <a:t>choreographed Routines</a:t>
            </a:r>
          </a:p>
          <a:p>
            <a:pPr algn="ctr">
              <a:lnSpc>
                <a:spcPts val="2749"/>
              </a:lnSpc>
            </a:pPr>
            <a:r>
              <a:rPr lang="en-US" sz="2199">
                <a:solidFill>
                  <a:srgbClr val="000000"/>
                </a:solidFill>
                <a:latin typeface="Assistant"/>
              </a:rPr>
              <a:t>Variety Show</a:t>
            </a:r>
          </a:p>
          <a:p>
            <a:pPr algn="ctr">
              <a:lnSpc>
                <a:spcPts val="2749"/>
              </a:lnSpc>
            </a:pPr>
            <a:r>
              <a:rPr lang="en-US" sz="2199">
                <a:solidFill>
                  <a:srgbClr val="000000"/>
                </a:solidFill>
                <a:latin typeface="Assistant"/>
              </a:rPr>
              <a:t>Musical &amp; Instrumenal</a:t>
            </a:r>
          </a:p>
          <a:p>
            <a:pPr algn="ctr">
              <a:lnSpc>
                <a:spcPts val="2749"/>
              </a:lnSpc>
            </a:pPr>
            <a:r>
              <a:rPr lang="en-US" sz="2199">
                <a:solidFill>
                  <a:srgbClr val="000000"/>
                </a:solidFill>
                <a:latin typeface="Assistant"/>
              </a:rPr>
              <a:t>Poetry &amp; Prose</a:t>
            </a:r>
          </a:p>
          <a:p>
            <a:pPr algn="ctr">
              <a:lnSpc>
                <a:spcPts val="2749"/>
              </a:lnSpc>
            </a:pPr>
            <a:r>
              <a:rPr lang="en-US" sz="2199">
                <a:solidFill>
                  <a:srgbClr val="000000"/>
                </a:solidFill>
                <a:latin typeface="Assistant"/>
              </a:rPr>
              <a:t>Solo &amp; Band Performance</a:t>
            </a:r>
          </a:p>
          <a:p>
            <a:pPr algn="ctr">
              <a:lnSpc>
                <a:spcPts val="2749"/>
              </a:lnSpc>
            </a:pPr>
            <a:r>
              <a:rPr lang="en-US" sz="2199">
                <a:solidFill>
                  <a:srgbClr val="000000"/>
                </a:solidFill>
                <a:latin typeface="Assistant"/>
              </a:rPr>
              <a:t>Vocal</a:t>
            </a:r>
          </a:p>
        </p:txBody>
      </p:sp>
      <p:sp>
        <p:nvSpPr>
          <p:cNvPr id="11" name="TextBox 11"/>
          <p:cNvSpPr txBox="1"/>
          <p:nvPr/>
        </p:nvSpPr>
        <p:spPr>
          <a:xfrm>
            <a:off x="13674057" y="4805958"/>
            <a:ext cx="3585243" cy="1366938"/>
          </a:xfrm>
          <a:prstGeom prst="rect">
            <a:avLst/>
          </a:prstGeom>
        </p:spPr>
        <p:txBody>
          <a:bodyPr lIns="0" tIns="0" rIns="0" bIns="0" rtlCol="0" anchor="t">
            <a:spAutoFit/>
          </a:bodyPr>
          <a:lstStyle/>
          <a:p>
            <a:pPr algn="ctr">
              <a:lnSpc>
                <a:spcPts val="2749"/>
              </a:lnSpc>
            </a:pPr>
            <a:r>
              <a:rPr lang="en-US" sz="2199">
                <a:solidFill>
                  <a:srgbClr val="000000"/>
                </a:solidFill>
                <a:latin typeface="Assistant"/>
              </a:rPr>
              <a:t>Age Division</a:t>
            </a:r>
          </a:p>
          <a:p>
            <a:pPr algn="ctr">
              <a:lnSpc>
                <a:spcPts val="2749"/>
              </a:lnSpc>
            </a:pPr>
            <a:r>
              <a:rPr lang="en-US" sz="2199">
                <a:solidFill>
                  <a:srgbClr val="000000"/>
                </a:solidFill>
                <a:latin typeface="Assistant"/>
              </a:rPr>
              <a:t>Junior: 3rd - 5th</a:t>
            </a:r>
          </a:p>
          <a:p>
            <a:pPr algn="ctr">
              <a:lnSpc>
                <a:spcPts val="2749"/>
              </a:lnSpc>
            </a:pPr>
            <a:r>
              <a:rPr lang="en-US" sz="2199">
                <a:solidFill>
                  <a:srgbClr val="000000"/>
                </a:solidFill>
                <a:latin typeface="Assistant"/>
              </a:rPr>
              <a:t>Intermediate: 6th - 8th</a:t>
            </a:r>
          </a:p>
          <a:p>
            <a:pPr algn="ctr">
              <a:lnSpc>
                <a:spcPts val="2749"/>
              </a:lnSpc>
            </a:pPr>
            <a:r>
              <a:rPr lang="en-US" sz="2199">
                <a:solidFill>
                  <a:srgbClr val="000000"/>
                </a:solidFill>
                <a:latin typeface="Assistant"/>
              </a:rPr>
              <a:t>Senior: 9th - 12th</a:t>
            </a:r>
          </a:p>
        </p:txBody>
      </p:sp>
      <p:sp>
        <p:nvSpPr>
          <p:cNvPr id="12" name="Freeform 12"/>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6"/>
            <a:stretch>
              <a:fillRect/>
            </a:stretch>
          </a:blipFill>
        </p:spPr>
        <p:txBody>
          <a:bodyPr/>
          <a:lstStyle/>
          <a:p>
            <a:endParaRPr lang="en-US"/>
          </a:p>
        </p:txBody>
      </p:sp>
      <p:pic>
        <p:nvPicPr>
          <p:cNvPr id="23" name="Audio 22">
            <a:hlinkClick r:id="" action="ppaction://media"/>
            <a:extLst>
              <a:ext uri="{FF2B5EF4-FFF2-40B4-BE49-F238E27FC236}">
                <a16:creationId xmlns:a16="http://schemas.microsoft.com/office/drawing/2014/main" id="{AE05BDF8-D3F9-2865-6532-9FE6A10590F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078456" y="7077456"/>
            <a:ext cx="3086100" cy="3086100"/>
          </a:xfrm>
          <a:prstGeom prst="ellipse">
            <a:avLst/>
          </a:prstGeom>
        </p:spPr>
      </p:pic>
    </p:spTree>
  </p:cSld>
  <p:clrMapOvr>
    <a:masterClrMapping/>
  </p:clrMapOvr>
  <p:transition advTm="551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77969" y="200093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3"/>
          <p:cNvSpPr txBox="1"/>
          <p:nvPr/>
        </p:nvSpPr>
        <p:spPr>
          <a:xfrm>
            <a:off x="4013599" y="3249008"/>
            <a:ext cx="10504282" cy="2866722"/>
          </a:xfrm>
          <a:prstGeom prst="rect">
            <a:avLst/>
          </a:prstGeom>
        </p:spPr>
        <p:txBody>
          <a:bodyPr lIns="0" tIns="0" rIns="0" bIns="0" rtlCol="0" anchor="t">
            <a:spAutoFit/>
          </a:bodyPr>
          <a:lstStyle/>
          <a:p>
            <a:pPr algn="ctr">
              <a:lnSpc>
                <a:spcPts val="10953"/>
              </a:lnSpc>
            </a:pPr>
            <a:r>
              <a:rPr lang="en-US" sz="11064">
                <a:solidFill>
                  <a:srgbClr val="000000"/>
                </a:solidFill>
                <a:latin typeface="Balgin"/>
              </a:rPr>
              <a:t>Educational Presentations</a:t>
            </a:r>
          </a:p>
        </p:txBody>
      </p:sp>
      <p:sp>
        <p:nvSpPr>
          <p:cNvPr id="4" name="Freeform 4"/>
          <p:cNvSpPr/>
          <p:nvPr/>
        </p:nvSpPr>
        <p:spPr>
          <a:xfrm flipH="1" flipV="1">
            <a:off x="12195231" y="3195662"/>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55118" y="5939454"/>
            <a:ext cx="845702" cy="845702"/>
          </a:xfrm>
          <a:custGeom>
            <a:avLst/>
            <a:gdLst/>
            <a:ahLst/>
            <a:cxnLst/>
            <a:rect l="l" t="t" r="r" b="b"/>
            <a:pathLst>
              <a:path w="845702" h="845702">
                <a:moveTo>
                  <a:pt x="0" y="0"/>
                </a:moveTo>
                <a:lnTo>
                  <a:pt x="845702" y="0"/>
                </a:lnTo>
                <a:lnTo>
                  <a:pt x="845702" y="845702"/>
                </a:lnTo>
                <a:lnTo>
                  <a:pt x="0" y="845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7326510" y="6034704"/>
            <a:ext cx="3878461" cy="663147"/>
          </a:xfrm>
          <a:prstGeom prst="rect">
            <a:avLst/>
          </a:prstGeom>
        </p:spPr>
        <p:txBody>
          <a:bodyPr lIns="0" tIns="0" rIns="0" bIns="0" rtlCol="0" anchor="t">
            <a:spAutoFit/>
          </a:bodyPr>
          <a:lstStyle/>
          <a:p>
            <a:pPr algn="ctr">
              <a:lnSpc>
                <a:spcPts val="4935"/>
              </a:lnSpc>
            </a:pPr>
            <a:r>
              <a:rPr lang="en-US" sz="4985" spc="-99">
                <a:solidFill>
                  <a:srgbClr val="FFFFFF"/>
                </a:solidFill>
                <a:latin typeface="Assistant"/>
              </a:rPr>
              <a:t>Contest # 1</a:t>
            </a:r>
          </a:p>
        </p:txBody>
      </p:sp>
      <p:sp>
        <p:nvSpPr>
          <p:cNvPr id="7" name="Freeform 7"/>
          <p:cNvSpPr/>
          <p:nvPr/>
        </p:nvSpPr>
        <p:spPr>
          <a:xfrm>
            <a:off x="5960110" y="1578080"/>
            <a:ext cx="845702" cy="845702"/>
          </a:xfrm>
          <a:custGeom>
            <a:avLst/>
            <a:gdLst/>
            <a:ahLst/>
            <a:cxnLst/>
            <a:rect l="l" t="t" r="r" b="b"/>
            <a:pathLst>
              <a:path w="845702" h="845702">
                <a:moveTo>
                  <a:pt x="0" y="0"/>
                </a:moveTo>
                <a:lnTo>
                  <a:pt x="845702" y="0"/>
                </a:lnTo>
                <a:lnTo>
                  <a:pt x="845702" y="845701"/>
                </a:lnTo>
                <a:lnTo>
                  <a:pt x="0" y="845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5887180" y="2423781"/>
            <a:ext cx="845702" cy="845702"/>
          </a:xfrm>
          <a:custGeom>
            <a:avLst/>
            <a:gdLst/>
            <a:ahLst/>
            <a:cxnLst/>
            <a:rect l="l" t="t" r="r" b="b"/>
            <a:pathLst>
              <a:path w="845702" h="845702">
                <a:moveTo>
                  <a:pt x="0" y="0"/>
                </a:moveTo>
                <a:lnTo>
                  <a:pt x="845702" y="0"/>
                </a:lnTo>
                <a:lnTo>
                  <a:pt x="845702" y="845702"/>
                </a:lnTo>
                <a:lnTo>
                  <a:pt x="0" y="845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1510221" y="6887611"/>
            <a:ext cx="845702" cy="845702"/>
          </a:xfrm>
          <a:custGeom>
            <a:avLst/>
            <a:gdLst/>
            <a:ahLst/>
            <a:cxnLst/>
            <a:rect l="l" t="t" r="r" b="b"/>
            <a:pathLst>
              <a:path w="845702" h="845702">
                <a:moveTo>
                  <a:pt x="0" y="0"/>
                </a:moveTo>
                <a:lnTo>
                  <a:pt x="845701" y="0"/>
                </a:lnTo>
                <a:lnTo>
                  <a:pt x="845701" y="845702"/>
                </a:lnTo>
                <a:lnTo>
                  <a:pt x="0" y="845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0" name="Group 10"/>
          <p:cNvGrpSpPr/>
          <p:nvPr/>
        </p:nvGrpSpPr>
        <p:grpSpPr>
          <a:xfrm>
            <a:off x="0" y="9355425"/>
            <a:ext cx="18288000" cy="931575"/>
            <a:chOff x="0" y="0"/>
            <a:chExt cx="4816593" cy="245353"/>
          </a:xfrm>
        </p:grpSpPr>
        <p:sp>
          <p:nvSpPr>
            <p:cNvPr id="11" name="Freeform 11"/>
            <p:cNvSpPr/>
            <p:nvPr/>
          </p:nvSpPr>
          <p:spPr>
            <a:xfrm>
              <a:off x="0" y="0"/>
              <a:ext cx="4816592" cy="245353"/>
            </a:xfrm>
            <a:custGeom>
              <a:avLst/>
              <a:gdLst/>
              <a:ahLst/>
              <a:cxnLst/>
              <a:rect l="l" t="t" r="r" b="b"/>
              <a:pathLst>
                <a:path w="4816592" h="245353">
                  <a:moveTo>
                    <a:pt x="0" y="0"/>
                  </a:moveTo>
                  <a:lnTo>
                    <a:pt x="4816592" y="0"/>
                  </a:lnTo>
                  <a:lnTo>
                    <a:pt x="4816592" y="245353"/>
                  </a:lnTo>
                  <a:lnTo>
                    <a:pt x="0" y="245353"/>
                  </a:lnTo>
                  <a:close/>
                </a:path>
              </a:pathLst>
            </a:custGeom>
            <a:solidFill>
              <a:srgbClr val="00BF63"/>
            </a:solidFill>
          </p:spPr>
          <p:txBody>
            <a:bodyPr/>
            <a:lstStyle/>
            <a:p>
              <a:endParaRPr lang="en-US"/>
            </a:p>
          </p:txBody>
        </p:sp>
        <p:sp>
          <p:nvSpPr>
            <p:cNvPr id="12" name="TextBox 12"/>
            <p:cNvSpPr txBox="1"/>
            <p:nvPr/>
          </p:nvSpPr>
          <p:spPr>
            <a:xfrm>
              <a:off x="0" y="-38100"/>
              <a:ext cx="4816593" cy="28345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7857"/>
            <a:ext cx="18288000" cy="931575"/>
            <a:chOff x="0" y="0"/>
            <a:chExt cx="4816593" cy="245353"/>
          </a:xfrm>
        </p:grpSpPr>
        <p:sp>
          <p:nvSpPr>
            <p:cNvPr id="14" name="Freeform 14"/>
            <p:cNvSpPr/>
            <p:nvPr/>
          </p:nvSpPr>
          <p:spPr>
            <a:xfrm>
              <a:off x="0" y="0"/>
              <a:ext cx="4816592" cy="245353"/>
            </a:xfrm>
            <a:custGeom>
              <a:avLst/>
              <a:gdLst/>
              <a:ahLst/>
              <a:cxnLst/>
              <a:rect l="l" t="t" r="r" b="b"/>
              <a:pathLst>
                <a:path w="4816592" h="245353">
                  <a:moveTo>
                    <a:pt x="0" y="0"/>
                  </a:moveTo>
                  <a:lnTo>
                    <a:pt x="4816592" y="0"/>
                  </a:lnTo>
                  <a:lnTo>
                    <a:pt x="4816592" y="245353"/>
                  </a:lnTo>
                  <a:lnTo>
                    <a:pt x="0" y="245353"/>
                  </a:lnTo>
                  <a:close/>
                </a:path>
              </a:pathLst>
            </a:custGeom>
            <a:solidFill>
              <a:srgbClr val="00BF63"/>
            </a:solidFill>
          </p:spPr>
          <p:txBody>
            <a:bodyPr/>
            <a:lstStyle/>
            <a:p>
              <a:endParaRPr lang="en-US"/>
            </a:p>
          </p:txBody>
        </p:sp>
        <p:sp>
          <p:nvSpPr>
            <p:cNvPr id="15" name="TextBox 15"/>
            <p:cNvSpPr txBox="1"/>
            <p:nvPr/>
          </p:nvSpPr>
          <p:spPr>
            <a:xfrm>
              <a:off x="0" y="-38100"/>
              <a:ext cx="4816593" cy="28345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9"/>
            <a:stretch>
              <a:fillRect/>
            </a:stretch>
          </a:blipFill>
        </p:spPr>
        <p:txBody>
          <a:bodyPr/>
          <a:lstStyle/>
          <a:p>
            <a:endParaRPr lang="en-US"/>
          </a:p>
        </p:txBody>
      </p:sp>
      <p:pic>
        <p:nvPicPr>
          <p:cNvPr id="23" name="Audio 22">
            <a:hlinkClick r:id="" action="ppaction://media"/>
            <a:extLst>
              <a:ext uri="{FF2B5EF4-FFF2-40B4-BE49-F238E27FC236}">
                <a16:creationId xmlns:a16="http://schemas.microsoft.com/office/drawing/2014/main" id="{BF7F2927-A481-95FB-A471-121063C736C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5078456" y="7077456"/>
            <a:ext cx="3086100" cy="3086100"/>
          </a:xfrm>
          <a:prstGeom prst="ellipse">
            <a:avLst/>
          </a:prstGeom>
        </p:spPr>
      </p:pic>
    </p:spTree>
  </p:cSld>
  <p:clrMapOvr>
    <a:masterClrMapping/>
  </p:clrMapOvr>
  <p:transition advTm="190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7631" y="3206090"/>
            <a:ext cx="8341669" cy="6204718"/>
            <a:chOff x="0" y="0"/>
            <a:chExt cx="11122226" cy="8272957"/>
          </a:xfrm>
        </p:grpSpPr>
        <p:pic>
          <p:nvPicPr>
            <p:cNvPr id="3" name="Picture 3"/>
            <p:cNvPicPr>
              <a:picLocks noChangeAspect="1"/>
            </p:cNvPicPr>
            <p:nvPr/>
          </p:nvPicPr>
          <p:blipFill>
            <a:blip r:embed="rId4"/>
            <a:srcRect l="5172" r="5172"/>
            <a:stretch>
              <a:fillRect/>
            </a:stretch>
          </p:blipFill>
          <p:spPr>
            <a:xfrm>
              <a:off x="0" y="0"/>
              <a:ext cx="11122226" cy="8272957"/>
            </a:xfrm>
            <a:prstGeom prst="rect">
              <a:avLst/>
            </a:prstGeom>
          </p:spPr>
        </p:pic>
      </p:grpSp>
      <p:grpSp>
        <p:nvGrpSpPr>
          <p:cNvPr id="4" name="Group 4"/>
          <p:cNvGrpSpPr/>
          <p:nvPr/>
        </p:nvGrpSpPr>
        <p:grpSpPr>
          <a:xfrm>
            <a:off x="0" y="-669810"/>
            <a:ext cx="7825660" cy="10956810"/>
            <a:chOff x="0" y="0"/>
            <a:chExt cx="2061079" cy="2885744"/>
          </a:xfrm>
        </p:grpSpPr>
        <p:sp>
          <p:nvSpPr>
            <p:cNvPr id="5" name="Freeform 5"/>
            <p:cNvSpPr/>
            <p:nvPr/>
          </p:nvSpPr>
          <p:spPr>
            <a:xfrm>
              <a:off x="0" y="0"/>
              <a:ext cx="2061079" cy="2885744"/>
            </a:xfrm>
            <a:custGeom>
              <a:avLst/>
              <a:gdLst/>
              <a:ahLst/>
              <a:cxnLst/>
              <a:rect l="l" t="t" r="r" b="b"/>
              <a:pathLst>
                <a:path w="2061079" h="2885744">
                  <a:moveTo>
                    <a:pt x="0" y="0"/>
                  </a:moveTo>
                  <a:lnTo>
                    <a:pt x="2061079" y="0"/>
                  </a:lnTo>
                  <a:lnTo>
                    <a:pt x="2061079" y="2885744"/>
                  </a:lnTo>
                  <a:lnTo>
                    <a:pt x="0" y="2885744"/>
                  </a:lnTo>
                  <a:close/>
                </a:path>
              </a:pathLst>
            </a:custGeom>
            <a:solidFill>
              <a:srgbClr val="00BF63"/>
            </a:solidFill>
          </p:spPr>
          <p:txBody>
            <a:bodyPr/>
            <a:lstStyle/>
            <a:p>
              <a:endParaRPr lang="en-US"/>
            </a:p>
          </p:txBody>
        </p:sp>
        <p:sp>
          <p:nvSpPr>
            <p:cNvPr id="6" name="TextBox 6"/>
            <p:cNvSpPr txBox="1"/>
            <p:nvPr/>
          </p:nvSpPr>
          <p:spPr>
            <a:xfrm>
              <a:off x="0" y="-38100"/>
              <a:ext cx="2061079" cy="292384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9687633" y="876192"/>
            <a:ext cx="6801663" cy="1014102"/>
          </a:xfrm>
          <a:prstGeom prst="rect">
            <a:avLst/>
          </a:prstGeom>
        </p:spPr>
        <p:txBody>
          <a:bodyPr lIns="0" tIns="0" rIns="0" bIns="0" rtlCol="0" anchor="t">
            <a:spAutoFit/>
          </a:bodyPr>
          <a:lstStyle/>
          <a:p>
            <a:pPr algn="ctr">
              <a:lnSpc>
                <a:spcPts val="7579"/>
              </a:lnSpc>
            </a:pPr>
            <a:r>
              <a:rPr lang="en-US" sz="7656" dirty="0">
                <a:solidFill>
                  <a:srgbClr val="000000"/>
                </a:solidFill>
                <a:latin typeface="Balgin"/>
              </a:rPr>
              <a:t>General Rules</a:t>
            </a:r>
          </a:p>
        </p:txBody>
      </p:sp>
      <p:sp>
        <p:nvSpPr>
          <p:cNvPr id="8" name="TextBox 8"/>
          <p:cNvSpPr txBox="1"/>
          <p:nvPr/>
        </p:nvSpPr>
        <p:spPr>
          <a:xfrm>
            <a:off x="1170085" y="3655137"/>
            <a:ext cx="6209470" cy="1740220"/>
          </a:xfrm>
          <a:prstGeom prst="rect">
            <a:avLst/>
          </a:prstGeom>
        </p:spPr>
        <p:txBody>
          <a:bodyPr lIns="0" tIns="0" rIns="0" bIns="0" rtlCol="0" anchor="t">
            <a:spAutoFit/>
          </a:bodyPr>
          <a:lstStyle/>
          <a:p>
            <a:pPr algn="ctr">
              <a:lnSpc>
                <a:spcPts val="6979"/>
              </a:lnSpc>
            </a:pPr>
            <a:r>
              <a:rPr lang="en-US" sz="4985">
                <a:solidFill>
                  <a:srgbClr val="FFFFFF"/>
                </a:solidFill>
                <a:latin typeface="Assistant"/>
              </a:rPr>
              <a:t>Educational Presentations</a:t>
            </a:r>
          </a:p>
        </p:txBody>
      </p:sp>
      <p:sp>
        <p:nvSpPr>
          <p:cNvPr id="9" name="TextBox 9"/>
          <p:cNvSpPr txBox="1"/>
          <p:nvPr/>
        </p:nvSpPr>
        <p:spPr>
          <a:xfrm>
            <a:off x="1028700" y="5718567"/>
            <a:ext cx="6492240" cy="3502265"/>
          </a:xfrm>
          <a:prstGeom prst="rect">
            <a:avLst/>
          </a:prstGeom>
        </p:spPr>
        <p:txBody>
          <a:bodyPr lIns="0" tIns="0" rIns="0" bIns="0" rtlCol="0" anchor="t">
            <a:spAutoFit/>
          </a:bodyPr>
          <a:lstStyle/>
          <a:p>
            <a:pPr algn="just">
              <a:lnSpc>
                <a:spcPts val="4697"/>
              </a:lnSpc>
            </a:pPr>
            <a:r>
              <a:rPr lang="en-US" sz="2899">
                <a:solidFill>
                  <a:srgbClr val="FFFFFF"/>
                </a:solidFill>
                <a:latin typeface="Assistant"/>
              </a:rPr>
              <a:t>Team Members: 1 to 2 members</a:t>
            </a:r>
          </a:p>
          <a:p>
            <a:pPr algn="just">
              <a:lnSpc>
                <a:spcPts val="4697"/>
              </a:lnSpc>
            </a:pPr>
            <a:r>
              <a:rPr lang="en-US" sz="2899">
                <a:solidFill>
                  <a:srgbClr val="FFFFFF"/>
                </a:solidFill>
                <a:latin typeface="Assistant"/>
              </a:rPr>
              <a:t>Time Limit: </a:t>
            </a:r>
          </a:p>
          <a:p>
            <a:pPr algn="just">
              <a:lnSpc>
                <a:spcPts val="4697"/>
              </a:lnSpc>
            </a:pPr>
            <a:r>
              <a:rPr lang="en-US" sz="2899">
                <a:solidFill>
                  <a:srgbClr val="FFFFFF"/>
                </a:solidFill>
                <a:latin typeface="Assistant"/>
              </a:rPr>
              <a:t>     12 minutes to present</a:t>
            </a:r>
          </a:p>
          <a:p>
            <a:pPr algn="just">
              <a:lnSpc>
                <a:spcPts val="4697"/>
              </a:lnSpc>
            </a:pPr>
            <a:r>
              <a:rPr lang="en-US" sz="2899">
                <a:solidFill>
                  <a:srgbClr val="FFFFFF"/>
                </a:solidFill>
                <a:latin typeface="Assistant"/>
              </a:rPr>
              <a:t>     5 minutes for questions</a:t>
            </a:r>
          </a:p>
          <a:p>
            <a:pPr algn="just">
              <a:lnSpc>
                <a:spcPts val="4697"/>
              </a:lnSpc>
            </a:pPr>
            <a:r>
              <a:rPr lang="en-US" sz="2899">
                <a:solidFill>
                  <a:srgbClr val="FFFFFF"/>
                </a:solidFill>
                <a:latin typeface="Assistant"/>
              </a:rPr>
              <a:t>     9 minutes for set-up &amp; tear down </a:t>
            </a:r>
          </a:p>
          <a:p>
            <a:pPr algn="just">
              <a:lnSpc>
                <a:spcPts val="4697"/>
              </a:lnSpc>
            </a:pPr>
            <a:r>
              <a:rPr lang="en-US" sz="2899">
                <a:solidFill>
                  <a:srgbClr val="FFFFFF"/>
                </a:solidFill>
                <a:latin typeface="Assistant"/>
              </a:rPr>
              <a:t>Visual Aids Allowed</a:t>
            </a:r>
          </a:p>
        </p:txBody>
      </p:sp>
      <p:sp>
        <p:nvSpPr>
          <p:cNvPr id="10" name="AutoShape 10"/>
          <p:cNvSpPr/>
          <p:nvPr/>
        </p:nvSpPr>
        <p:spPr>
          <a:xfrm>
            <a:off x="1028700" y="3392948"/>
            <a:ext cx="64922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AutoShape 11"/>
          <p:cNvSpPr/>
          <p:nvPr/>
        </p:nvSpPr>
        <p:spPr>
          <a:xfrm>
            <a:off x="1028700" y="5594742"/>
            <a:ext cx="6492240"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2" name="Group 12"/>
          <p:cNvGrpSpPr/>
          <p:nvPr/>
        </p:nvGrpSpPr>
        <p:grpSpPr>
          <a:xfrm>
            <a:off x="-116709" y="1871565"/>
            <a:ext cx="8034125" cy="968365"/>
            <a:chOff x="0" y="0"/>
            <a:chExt cx="2115983" cy="255043"/>
          </a:xfrm>
        </p:grpSpPr>
        <p:sp>
          <p:nvSpPr>
            <p:cNvPr id="13" name="Freeform 13"/>
            <p:cNvSpPr/>
            <p:nvPr/>
          </p:nvSpPr>
          <p:spPr>
            <a:xfrm>
              <a:off x="0" y="0"/>
              <a:ext cx="2115983" cy="255043"/>
            </a:xfrm>
            <a:custGeom>
              <a:avLst/>
              <a:gdLst/>
              <a:ahLst/>
              <a:cxnLst/>
              <a:rect l="l" t="t" r="r" b="b"/>
              <a:pathLst>
                <a:path w="2115983" h="255043">
                  <a:moveTo>
                    <a:pt x="0" y="0"/>
                  </a:moveTo>
                  <a:lnTo>
                    <a:pt x="2115983" y="0"/>
                  </a:lnTo>
                  <a:lnTo>
                    <a:pt x="2115983" y="255043"/>
                  </a:lnTo>
                  <a:lnTo>
                    <a:pt x="0" y="255043"/>
                  </a:lnTo>
                  <a:close/>
                </a:path>
              </a:pathLst>
            </a:custGeom>
            <a:solidFill>
              <a:srgbClr val="FFFFFF"/>
            </a:solidFill>
          </p:spPr>
          <p:txBody>
            <a:bodyPr/>
            <a:lstStyle/>
            <a:p>
              <a:endParaRPr lang="en-US"/>
            </a:p>
          </p:txBody>
        </p:sp>
        <p:sp>
          <p:nvSpPr>
            <p:cNvPr id="14" name="TextBox 14"/>
            <p:cNvSpPr txBox="1"/>
            <p:nvPr/>
          </p:nvSpPr>
          <p:spPr>
            <a:xfrm>
              <a:off x="0" y="-38100"/>
              <a:ext cx="2115983" cy="293143"/>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6709" y="9495133"/>
            <a:ext cx="8034125" cy="456680"/>
            <a:chOff x="0" y="0"/>
            <a:chExt cx="2115983" cy="120278"/>
          </a:xfrm>
        </p:grpSpPr>
        <p:sp>
          <p:nvSpPr>
            <p:cNvPr id="16" name="Freeform 16"/>
            <p:cNvSpPr/>
            <p:nvPr/>
          </p:nvSpPr>
          <p:spPr>
            <a:xfrm>
              <a:off x="0" y="0"/>
              <a:ext cx="2115983" cy="120278"/>
            </a:xfrm>
            <a:custGeom>
              <a:avLst/>
              <a:gdLst/>
              <a:ahLst/>
              <a:cxnLst/>
              <a:rect l="l" t="t" r="r" b="b"/>
              <a:pathLst>
                <a:path w="2115983" h="120278">
                  <a:moveTo>
                    <a:pt x="0" y="0"/>
                  </a:moveTo>
                  <a:lnTo>
                    <a:pt x="2115983" y="0"/>
                  </a:lnTo>
                  <a:lnTo>
                    <a:pt x="2115983" y="120278"/>
                  </a:lnTo>
                  <a:lnTo>
                    <a:pt x="0" y="120278"/>
                  </a:lnTo>
                  <a:close/>
                </a:path>
              </a:pathLst>
            </a:custGeom>
            <a:solidFill>
              <a:srgbClr val="FFFFFF"/>
            </a:solidFill>
          </p:spPr>
          <p:txBody>
            <a:bodyPr/>
            <a:lstStyle/>
            <a:p>
              <a:endParaRPr lang="en-US"/>
            </a:p>
          </p:txBody>
        </p:sp>
        <p:sp>
          <p:nvSpPr>
            <p:cNvPr id="17" name="TextBox 17"/>
            <p:cNvSpPr txBox="1"/>
            <p:nvPr/>
          </p:nvSpPr>
          <p:spPr>
            <a:xfrm>
              <a:off x="0" y="-38100"/>
              <a:ext cx="2115983" cy="158378"/>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7379555" y="1448715"/>
            <a:ext cx="845702" cy="845702"/>
          </a:xfrm>
          <a:custGeom>
            <a:avLst/>
            <a:gdLst/>
            <a:ahLst/>
            <a:cxnLst/>
            <a:rect l="l" t="t" r="r" b="b"/>
            <a:pathLst>
              <a:path w="845702" h="845702">
                <a:moveTo>
                  <a:pt x="0" y="0"/>
                </a:moveTo>
                <a:lnTo>
                  <a:pt x="845702" y="0"/>
                </a:lnTo>
                <a:lnTo>
                  <a:pt x="845702" y="845701"/>
                </a:lnTo>
                <a:lnTo>
                  <a:pt x="0" y="8457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7520940" y="9226202"/>
            <a:ext cx="537860" cy="537860"/>
          </a:xfrm>
          <a:custGeom>
            <a:avLst/>
            <a:gdLst/>
            <a:ahLst/>
            <a:cxnLst/>
            <a:rect l="l" t="t" r="r" b="b"/>
            <a:pathLst>
              <a:path w="537860" h="537860">
                <a:moveTo>
                  <a:pt x="0" y="0"/>
                </a:moveTo>
                <a:lnTo>
                  <a:pt x="537860" y="0"/>
                </a:lnTo>
                <a:lnTo>
                  <a:pt x="537860" y="537861"/>
                </a:lnTo>
                <a:lnTo>
                  <a:pt x="0" y="537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6983131" y="9764063"/>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7"/>
            <a:stretch>
              <a:fillRect/>
            </a:stretch>
          </a:blipFill>
        </p:spPr>
        <p:txBody>
          <a:bodyPr/>
          <a:lstStyle/>
          <a:p>
            <a:endParaRPr lang="en-US"/>
          </a:p>
        </p:txBody>
      </p:sp>
      <p:pic>
        <p:nvPicPr>
          <p:cNvPr id="35" name="Audio 34">
            <a:hlinkClick r:id="" action="ppaction://media"/>
            <a:extLst>
              <a:ext uri="{FF2B5EF4-FFF2-40B4-BE49-F238E27FC236}">
                <a16:creationId xmlns:a16="http://schemas.microsoft.com/office/drawing/2014/main" id="{A3376FA9-2251-2A4A-DFF5-9110255D65B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p:transition advTm="392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83311" y="-669810"/>
            <a:ext cx="7825660" cy="10956810"/>
            <a:chOff x="0" y="0"/>
            <a:chExt cx="2061079" cy="2885744"/>
          </a:xfrm>
        </p:grpSpPr>
        <p:sp>
          <p:nvSpPr>
            <p:cNvPr id="3" name="Freeform 3">
              <a:hlinkClick r:id="rId4" tooltip="https://texas4-h.tamu.edu/wp-content/uploads/educational_presentation_descriptions.pdf"/>
            </p:cNvPr>
            <p:cNvSpPr/>
            <p:nvPr/>
          </p:nvSpPr>
          <p:spPr>
            <a:xfrm>
              <a:off x="0" y="0"/>
              <a:ext cx="2061079" cy="2885744"/>
            </a:xfrm>
            <a:custGeom>
              <a:avLst/>
              <a:gdLst/>
              <a:ahLst/>
              <a:cxnLst/>
              <a:rect l="l" t="t" r="r" b="b"/>
              <a:pathLst>
                <a:path w="2061079" h="2885744">
                  <a:moveTo>
                    <a:pt x="0" y="0"/>
                  </a:moveTo>
                  <a:lnTo>
                    <a:pt x="2061079" y="0"/>
                  </a:lnTo>
                  <a:lnTo>
                    <a:pt x="2061079" y="2885744"/>
                  </a:lnTo>
                  <a:lnTo>
                    <a:pt x="0" y="2885744"/>
                  </a:lnTo>
                  <a:close/>
                </a:path>
              </a:pathLst>
            </a:custGeom>
            <a:solidFill>
              <a:srgbClr val="00BF63"/>
            </a:solidFill>
          </p:spPr>
          <p:txBody>
            <a:bodyPr/>
            <a:lstStyle/>
            <a:p>
              <a:endParaRPr lang="en-US"/>
            </a:p>
          </p:txBody>
        </p:sp>
        <p:sp>
          <p:nvSpPr>
            <p:cNvPr id="4" name="TextBox 4"/>
            <p:cNvSpPr txBox="1"/>
            <p:nvPr/>
          </p:nvSpPr>
          <p:spPr>
            <a:xfrm>
              <a:off x="0" y="-47625"/>
              <a:ext cx="2061079" cy="293336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3053582"/>
            <a:ext cx="8341669" cy="6204718"/>
            <a:chOff x="0" y="0"/>
            <a:chExt cx="11122226" cy="8272957"/>
          </a:xfrm>
        </p:grpSpPr>
        <p:pic>
          <p:nvPicPr>
            <p:cNvPr id="6" name="Picture 6"/>
            <p:cNvPicPr>
              <a:picLocks noChangeAspect="1"/>
            </p:cNvPicPr>
            <p:nvPr/>
          </p:nvPicPr>
          <p:blipFill>
            <a:blip r:embed="rId5"/>
            <a:srcRect l="12188" r="12188"/>
            <a:stretch>
              <a:fillRect/>
            </a:stretch>
          </p:blipFill>
          <p:spPr>
            <a:xfrm>
              <a:off x="0" y="0"/>
              <a:ext cx="11122226" cy="8272957"/>
            </a:xfrm>
            <a:prstGeom prst="rect">
              <a:avLst/>
            </a:prstGeom>
          </p:spPr>
        </p:pic>
      </p:grpSp>
      <p:sp>
        <p:nvSpPr>
          <p:cNvPr id="7" name="TextBox 7"/>
          <p:cNvSpPr txBox="1"/>
          <p:nvPr/>
        </p:nvSpPr>
        <p:spPr>
          <a:xfrm>
            <a:off x="754298" y="1238250"/>
            <a:ext cx="8389701" cy="1410643"/>
          </a:xfrm>
          <a:prstGeom prst="rect">
            <a:avLst/>
          </a:prstGeom>
        </p:spPr>
        <p:txBody>
          <a:bodyPr wrap="square" lIns="0" tIns="0" rIns="0" bIns="0" rtlCol="0" anchor="t">
            <a:spAutoFit/>
          </a:bodyPr>
          <a:lstStyle/>
          <a:p>
            <a:pPr algn="ctr">
              <a:lnSpc>
                <a:spcPts val="10953"/>
              </a:lnSpc>
            </a:pPr>
            <a:r>
              <a:rPr lang="en-US" sz="11064" dirty="0">
                <a:solidFill>
                  <a:srgbClr val="000000"/>
                </a:solidFill>
                <a:latin typeface="Balgin"/>
              </a:rPr>
              <a:t>Categories</a:t>
            </a:r>
          </a:p>
        </p:txBody>
      </p:sp>
      <p:grpSp>
        <p:nvGrpSpPr>
          <p:cNvPr id="8" name="Group 8"/>
          <p:cNvGrpSpPr/>
          <p:nvPr/>
        </p:nvGrpSpPr>
        <p:grpSpPr>
          <a:xfrm>
            <a:off x="10274847" y="1387383"/>
            <a:ext cx="8034125" cy="968365"/>
            <a:chOff x="0" y="0"/>
            <a:chExt cx="2115983" cy="255043"/>
          </a:xfrm>
        </p:grpSpPr>
        <p:sp>
          <p:nvSpPr>
            <p:cNvPr id="9" name="Freeform 9"/>
            <p:cNvSpPr/>
            <p:nvPr/>
          </p:nvSpPr>
          <p:spPr>
            <a:xfrm>
              <a:off x="0" y="0"/>
              <a:ext cx="2115983" cy="255043"/>
            </a:xfrm>
            <a:custGeom>
              <a:avLst/>
              <a:gdLst/>
              <a:ahLst/>
              <a:cxnLst/>
              <a:rect l="l" t="t" r="r" b="b"/>
              <a:pathLst>
                <a:path w="2115983" h="255043">
                  <a:moveTo>
                    <a:pt x="0" y="0"/>
                  </a:moveTo>
                  <a:lnTo>
                    <a:pt x="2115983" y="0"/>
                  </a:lnTo>
                  <a:lnTo>
                    <a:pt x="2115983" y="255043"/>
                  </a:lnTo>
                  <a:lnTo>
                    <a:pt x="0" y="255043"/>
                  </a:lnTo>
                  <a:close/>
                </a:path>
              </a:pathLst>
            </a:custGeom>
            <a:solidFill>
              <a:srgbClr val="FFFFFF"/>
            </a:solidFill>
          </p:spPr>
          <p:txBody>
            <a:bodyPr/>
            <a:lstStyle/>
            <a:p>
              <a:endParaRPr lang="en-US"/>
            </a:p>
          </p:txBody>
        </p:sp>
        <p:sp>
          <p:nvSpPr>
            <p:cNvPr id="10" name="TextBox 10"/>
            <p:cNvSpPr txBox="1"/>
            <p:nvPr/>
          </p:nvSpPr>
          <p:spPr>
            <a:xfrm>
              <a:off x="0" y="-38100"/>
              <a:ext cx="2115983" cy="293143"/>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0274847" y="9451041"/>
            <a:ext cx="8034125" cy="456680"/>
            <a:chOff x="0" y="0"/>
            <a:chExt cx="2115983" cy="120278"/>
          </a:xfrm>
        </p:grpSpPr>
        <p:sp>
          <p:nvSpPr>
            <p:cNvPr id="12" name="Freeform 12"/>
            <p:cNvSpPr/>
            <p:nvPr/>
          </p:nvSpPr>
          <p:spPr>
            <a:xfrm>
              <a:off x="0" y="0"/>
              <a:ext cx="2115983" cy="120278"/>
            </a:xfrm>
            <a:custGeom>
              <a:avLst/>
              <a:gdLst/>
              <a:ahLst/>
              <a:cxnLst/>
              <a:rect l="l" t="t" r="r" b="b"/>
              <a:pathLst>
                <a:path w="2115983" h="120278">
                  <a:moveTo>
                    <a:pt x="0" y="0"/>
                  </a:moveTo>
                  <a:lnTo>
                    <a:pt x="2115983" y="0"/>
                  </a:lnTo>
                  <a:lnTo>
                    <a:pt x="2115983" y="120278"/>
                  </a:lnTo>
                  <a:lnTo>
                    <a:pt x="0" y="120278"/>
                  </a:lnTo>
                  <a:close/>
                </a:path>
              </a:pathLst>
            </a:custGeom>
            <a:solidFill>
              <a:srgbClr val="FFFFFF"/>
            </a:solidFill>
          </p:spPr>
          <p:txBody>
            <a:bodyPr/>
            <a:lstStyle/>
            <a:p>
              <a:endParaRPr lang="en-US"/>
            </a:p>
          </p:txBody>
        </p:sp>
        <p:sp>
          <p:nvSpPr>
            <p:cNvPr id="13" name="TextBox 13"/>
            <p:cNvSpPr txBox="1"/>
            <p:nvPr/>
          </p:nvSpPr>
          <p:spPr>
            <a:xfrm>
              <a:off x="0" y="-28575"/>
              <a:ext cx="2115983" cy="148853"/>
            </a:xfrm>
            <a:prstGeom prst="rect">
              <a:avLst/>
            </a:prstGeom>
          </p:spPr>
          <p:txBody>
            <a:bodyPr lIns="50800" tIns="50800" rIns="50800" bIns="50800" rtlCol="0" anchor="ctr"/>
            <a:lstStyle/>
            <a:p>
              <a:pPr algn="ctr">
                <a:lnSpc>
                  <a:spcPts val="1400"/>
                </a:lnSpc>
              </a:pPr>
              <a:r>
                <a:rPr lang="en-US" sz="1000">
                  <a:solidFill>
                    <a:srgbClr val="000000"/>
                  </a:solidFill>
                  <a:latin typeface="Assistant"/>
                </a:rPr>
                <a:t>https://texas4-h.tamu.edu/wp-content/uploads/educational_presentation_descriptions.pdf</a:t>
              </a:r>
            </a:p>
          </p:txBody>
        </p:sp>
      </p:grpSp>
      <p:sp>
        <p:nvSpPr>
          <p:cNvPr id="14" name="Freeform 14"/>
          <p:cNvSpPr/>
          <p:nvPr/>
        </p:nvSpPr>
        <p:spPr>
          <a:xfrm>
            <a:off x="10229200" y="9141521"/>
            <a:ext cx="537860" cy="537860"/>
          </a:xfrm>
          <a:custGeom>
            <a:avLst/>
            <a:gdLst/>
            <a:ahLst/>
            <a:cxnLst/>
            <a:rect l="l" t="t" r="r" b="b"/>
            <a:pathLst>
              <a:path w="537860" h="537860">
                <a:moveTo>
                  <a:pt x="0" y="0"/>
                </a:moveTo>
                <a:lnTo>
                  <a:pt x="537860" y="0"/>
                </a:lnTo>
                <a:lnTo>
                  <a:pt x="537860" y="537860"/>
                </a:lnTo>
                <a:lnTo>
                  <a:pt x="0" y="5378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9929192" y="940393"/>
            <a:ext cx="1108239" cy="893979"/>
          </a:xfrm>
          <a:custGeom>
            <a:avLst/>
            <a:gdLst/>
            <a:ahLst/>
            <a:cxnLst/>
            <a:rect l="l" t="t" r="r" b="b"/>
            <a:pathLst>
              <a:path w="1108239" h="893979">
                <a:moveTo>
                  <a:pt x="0" y="0"/>
                </a:moveTo>
                <a:lnTo>
                  <a:pt x="1108238" y="0"/>
                </a:lnTo>
                <a:lnTo>
                  <a:pt x="1108238" y="893980"/>
                </a:lnTo>
                <a:lnTo>
                  <a:pt x="0" y="8939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11010432" y="3204878"/>
            <a:ext cx="6771419" cy="1898613"/>
          </a:xfrm>
          <a:prstGeom prst="rect">
            <a:avLst/>
          </a:prstGeom>
        </p:spPr>
        <p:txBody>
          <a:bodyPr lIns="0" tIns="0" rIns="0" bIns="0" rtlCol="0" anchor="t">
            <a:spAutoFit/>
          </a:bodyPr>
          <a:lstStyle/>
          <a:p>
            <a:pPr algn="ctr">
              <a:lnSpc>
                <a:spcPts val="7610"/>
              </a:lnSpc>
            </a:pPr>
            <a:r>
              <a:rPr lang="en-US" sz="5436">
                <a:solidFill>
                  <a:srgbClr val="FFFFFF"/>
                </a:solidFill>
                <a:latin typeface="Assistant"/>
              </a:rPr>
              <a:t>Educational Presentations</a:t>
            </a:r>
          </a:p>
        </p:txBody>
      </p:sp>
      <p:sp>
        <p:nvSpPr>
          <p:cNvPr id="17" name="TextBox 17"/>
          <p:cNvSpPr txBox="1"/>
          <p:nvPr/>
        </p:nvSpPr>
        <p:spPr>
          <a:xfrm>
            <a:off x="10856388" y="5447245"/>
            <a:ext cx="3229560" cy="3437954"/>
          </a:xfrm>
          <a:prstGeom prst="rect">
            <a:avLst/>
          </a:prstGeom>
        </p:spPr>
        <p:txBody>
          <a:bodyPr lIns="0" tIns="0" rIns="0" bIns="0" rtlCol="0" anchor="t">
            <a:spAutoFit/>
          </a:bodyPr>
          <a:lstStyle/>
          <a:p>
            <a:pPr algn="ctr">
              <a:lnSpc>
                <a:spcPts val="4636"/>
              </a:lnSpc>
            </a:pPr>
            <a:r>
              <a:rPr lang="en-US" sz="2649">
                <a:solidFill>
                  <a:srgbClr val="FFFFFF"/>
                </a:solidFill>
                <a:latin typeface="Assistant"/>
              </a:rPr>
              <a:t>Animal Science</a:t>
            </a:r>
          </a:p>
          <a:p>
            <a:pPr algn="ctr">
              <a:lnSpc>
                <a:spcPts val="4636"/>
              </a:lnSpc>
            </a:pPr>
            <a:r>
              <a:rPr lang="en-US" sz="2649">
                <a:solidFill>
                  <a:srgbClr val="FFFFFF"/>
                </a:solidFill>
                <a:latin typeface="Assistant"/>
              </a:rPr>
              <a:t>Ag &amp; Natural Resources</a:t>
            </a:r>
          </a:p>
          <a:p>
            <a:pPr algn="ctr">
              <a:lnSpc>
                <a:spcPts val="4636"/>
              </a:lnSpc>
            </a:pPr>
            <a:r>
              <a:rPr lang="en-US" sz="2649">
                <a:solidFill>
                  <a:srgbClr val="FFFFFF"/>
                </a:solidFill>
                <a:latin typeface="Assistant"/>
              </a:rPr>
              <a:t>Beef</a:t>
            </a:r>
          </a:p>
          <a:p>
            <a:pPr algn="ctr">
              <a:lnSpc>
                <a:spcPts val="4636"/>
              </a:lnSpc>
            </a:pPr>
            <a:r>
              <a:rPr lang="en-US" sz="2649">
                <a:solidFill>
                  <a:srgbClr val="FFFFFF"/>
                </a:solidFill>
                <a:latin typeface="Assistant"/>
              </a:rPr>
              <a:t>Family &amp; Consumer</a:t>
            </a:r>
          </a:p>
          <a:p>
            <a:pPr algn="ctr">
              <a:lnSpc>
                <a:spcPts val="4636"/>
              </a:lnSpc>
            </a:pPr>
            <a:r>
              <a:rPr lang="en-US" sz="2649">
                <a:solidFill>
                  <a:srgbClr val="FFFFFF"/>
                </a:solidFill>
                <a:latin typeface="Assistant"/>
              </a:rPr>
              <a:t>Health &amp; Wellness</a:t>
            </a:r>
          </a:p>
          <a:p>
            <a:pPr algn="ctr">
              <a:lnSpc>
                <a:spcPts val="4636"/>
              </a:lnSpc>
            </a:pPr>
            <a:r>
              <a:rPr lang="en-US" sz="2649">
                <a:solidFill>
                  <a:srgbClr val="FFFFFF"/>
                </a:solidFill>
                <a:latin typeface="Assistant"/>
              </a:rPr>
              <a:t>Horse</a:t>
            </a:r>
          </a:p>
        </p:txBody>
      </p:sp>
      <p:sp>
        <p:nvSpPr>
          <p:cNvPr id="18" name="AutoShape 18"/>
          <p:cNvSpPr/>
          <p:nvPr/>
        </p:nvSpPr>
        <p:spPr>
          <a:xfrm>
            <a:off x="10856252" y="2940641"/>
            <a:ext cx="7079779" cy="0"/>
          </a:xfrm>
          <a:prstGeom prst="line">
            <a:avLst/>
          </a:prstGeom>
          <a:ln w="38100" cap="flat">
            <a:solidFill>
              <a:srgbClr val="000000"/>
            </a:solidFill>
            <a:prstDash val="solid"/>
            <a:headEnd type="none" w="sm" len="sm"/>
            <a:tailEnd type="none" w="sm" len="sm"/>
          </a:ln>
        </p:spPr>
        <p:txBody>
          <a:bodyPr/>
          <a:lstStyle/>
          <a:p>
            <a:endParaRPr lang="en-US"/>
          </a:p>
        </p:txBody>
      </p:sp>
      <p:sp>
        <p:nvSpPr>
          <p:cNvPr id="19" name="AutoShape 19"/>
          <p:cNvSpPr/>
          <p:nvPr/>
        </p:nvSpPr>
        <p:spPr>
          <a:xfrm>
            <a:off x="10856252" y="5341694"/>
            <a:ext cx="7079779" cy="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TextBox 20"/>
          <p:cNvSpPr txBox="1"/>
          <p:nvPr/>
        </p:nvSpPr>
        <p:spPr>
          <a:xfrm>
            <a:off x="14328442" y="5447245"/>
            <a:ext cx="3607417" cy="3437954"/>
          </a:xfrm>
          <a:prstGeom prst="rect">
            <a:avLst/>
          </a:prstGeom>
        </p:spPr>
        <p:txBody>
          <a:bodyPr lIns="0" tIns="0" rIns="0" bIns="0" rtlCol="0" anchor="t">
            <a:spAutoFit/>
          </a:bodyPr>
          <a:lstStyle/>
          <a:p>
            <a:pPr marL="0" lvl="0" indent="0" algn="ctr">
              <a:lnSpc>
                <a:spcPts val="4636"/>
              </a:lnSpc>
            </a:pPr>
            <a:r>
              <a:rPr lang="en-US" sz="2649" u="none" strike="noStrike">
                <a:solidFill>
                  <a:srgbClr val="FFFFFF"/>
                </a:solidFill>
                <a:latin typeface="Assistant"/>
              </a:rPr>
              <a:t>Open</a:t>
            </a:r>
          </a:p>
          <a:p>
            <a:pPr marL="0" lvl="0" indent="0" algn="ctr">
              <a:lnSpc>
                <a:spcPts val="4636"/>
              </a:lnSpc>
            </a:pPr>
            <a:r>
              <a:rPr lang="en-US" sz="2649" u="none" strike="noStrike">
                <a:solidFill>
                  <a:srgbClr val="FFFFFF"/>
                </a:solidFill>
                <a:latin typeface="Assistant"/>
              </a:rPr>
              <a:t>Promote 4-H </a:t>
            </a:r>
          </a:p>
          <a:p>
            <a:pPr marL="0" lvl="0" indent="0" algn="ctr">
              <a:lnSpc>
                <a:spcPts val="4636"/>
              </a:lnSpc>
            </a:pPr>
            <a:r>
              <a:rPr lang="en-US" sz="2649" u="none" strike="noStrike">
                <a:solidFill>
                  <a:srgbClr val="FFFFFF"/>
                </a:solidFill>
                <a:latin typeface="Assistant"/>
              </a:rPr>
              <a:t>Sheep &amp; Goat</a:t>
            </a:r>
          </a:p>
          <a:p>
            <a:pPr marL="0" lvl="0" indent="0" algn="ctr">
              <a:lnSpc>
                <a:spcPts val="4636"/>
              </a:lnSpc>
            </a:pPr>
            <a:r>
              <a:rPr lang="en-US" sz="2649" u="none" strike="noStrike">
                <a:solidFill>
                  <a:srgbClr val="FFFFFF"/>
                </a:solidFill>
                <a:latin typeface="Assistant"/>
              </a:rPr>
              <a:t>Safety &amp; Injury Prevention</a:t>
            </a:r>
          </a:p>
          <a:p>
            <a:pPr marL="0" lvl="0" indent="0" algn="ctr">
              <a:lnSpc>
                <a:spcPts val="4636"/>
              </a:lnSpc>
            </a:pPr>
            <a:r>
              <a:rPr lang="en-US" sz="2649" u="none" strike="noStrike">
                <a:solidFill>
                  <a:srgbClr val="FFFFFF"/>
                </a:solidFill>
                <a:latin typeface="Assistant"/>
              </a:rPr>
              <a:t>STEM</a:t>
            </a:r>
          </a:p>
          <a:p>
            <a:pPr marL="0" lvl="0" indent="0" algn="ctr">
              <a:lnSpc>
                <a:spcPts val="4636"/>
              </a:lnSpc>
            </a:pPr>
            <a:r>
              <a:rPr lang="en-US" sz="2649" u="none" strike="noStrike">
                <a:solidFill>
                  <a:srgbClr val="FFFFFF"/>
                </a:solidFill>
                <a:latin typeface="Assistant"/>
              </a:rPr>
              <a:t>Swine</a:t>
            </a:r>
          </a:p>
        </p:txBody>
      </p:sp>
      <p:sp>
        <p:nvSpPr>
          <p:cNvPr id="21" name="Freeform 21"/>
          <p:cNvSpPr/>
          <p:nvPr/>
        </p:nvSpPr>
        <p:spPr>
          <a:xfrm>
            <a:off x="201168" y="9824933"/>
            <a:ext cx="1106263" cy="315225"/>
          </a:xfrm>
          <a:custGeom>
            <a:avLst/>
            <a:gdLst/>
            <a:ahLst/>
            <a:cxnLst/>
            <a:rect l="l" t="t" r="r" b="b"/>
            <a:pathLst>
              <a:path w="1106263" h="315225">
                <a:moveTo>
                  <a:pt x="0" y="0"/>
                </a:moveTo>
                <a:lnTo>
                  <a:pt x="1106262" y="0"/>
                </a:lnTo>
                <a:lnTo>
                  <a:pt x="1106262" y="315225"/>
                </a:lnTo>
                <a:lnTo>
                  <a:pt x="0" y="315225"/>
                </a:lnTo>
                <a:lnTo>
                  <a:pt x="0" y="0"/>
                </a:lnTo>
                <a:close/>
              </a:path>
            </a:pathLst>
          </a:custGeom>
          <a:blipFill>
            <a:blip r:embed="rId10"/>
            <a:stretch>
              <a:fillRect/>
            </a:stretch>
          </a:blipFill>
        </p:spPr>
        <p:txBody>
          <a:bodyPr/>
          <a:lstStyle/>
          <a:p>
            <a:endParaRPr lang="en-US"/>
          </a:p>
        </p:txBody>
      </p:sp>
      <p:pic>
        <p:nvPicPr>
          <p:cNvPr id="25" name="Audio 24">
            <a:hlinkClick r:id="" action="ppaction://media"/>
            <a:extLst>
              <a:ext uri="{FF2B5EF4-FFF2-40B4-BE49-F238E27FC236}">
                <a16:creationId xmlns:a16="http://schemas.microsoft.com/office/drawing/2014/main" id="{C613F770-BF77-1F49-431B-A1F1EC80C2C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5078456" y="7077456"/>
            <a:ext cx="3086100" cy="3086100"/>
          </a:xfrm>
          <a:prstGeom prst="ellipse">
            <a:avLst/>
          </a:prstGeom>
        </p:spPr>
      </p:pic>
    </p:spTree>
  </p:cSld>
  <p:clrMapOvr>
    <a:masterClrMapping/>
  </p:clrMapOvr>
  <p:transition advTm="524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876">
            <a:off x="1804376" y="1521434"/>
            <a:ext cx="14679249" cy="0"/>
          </a:xfrm>
          <a:prstGeom prst="line">
            <a:avLst/>
          </a:prstGeom>
          <a:ln w="38100" cap="flat">
            <a:solidFill>
              <a:srgbClr val="000000"/>
            </a:solidFill>
            <a:prstDash val="solid"/>
            <a:headEnd type="oval" w="lg" len="lg"/>
            <a:tailEnd type="oval" w="lg" len="lg"/>
          </a:ln>
        </p:spPr>
        <p:txBody>
          <a:bodyPr/>
          <a:lstStyle/>
          <a:p>
            <a:endParaRPr lang="en-US"/>
          </a:p>
        </p:txBody>
      </p:sp>
      <p:sp>
        <p:nvSpPr>
          <p:cNvPr id="3" name="AutoShape 3"/>
          <p:cNvSpPr/>
          <p:nvPr/>
        </p:nvSpPr>
        <p:spPr>
          <a:xfrm rot="8876">
            <a:off x="1804376" y="3680947"/>
            <a:ext cx="14679249" cy="0"/>
          </a:xfrm>
          <a:prstGeom prst="line">
            <a:avLst/>
          </a:prstGeom>
          <a:ln w="38100" cap="flat">
            <a:solidFill>
              <a:srgbClr val="000000"/>
            </a:solidFill>
            <a:prstDash val="solid"/>
            <a:headEnd type="oval" w="lg" len="lg"/>
            <a:tailEnd type="oval" w="lg" len="lg"/>
          </a:ln>
        </p:spPr>
        <p:txBody>
          <a:bodyPr/>
          <a:lstStyle/>
          <a:p>
            <a:endParaRPr lang="en-US"/>
          </a:p>
        </p:txBody>
      </p:sp>
      <p:grpSp>
        <p:nvGrpSpPr>
          <p:cNvPr id="4" name="Group 4"/>
          <p:cNvGrpSpPr>
            <a:grpSpLocks noChangeAspect="1"/>
          </p:cNvGrpSpPr>
          <p:nvPr/>
        </p:nvGrpSpPr>
        <p:grpSpPr>
          <a:xfrm>
            <a:off x="10917516" y="4093282"/>
            <a:ext cx="5246370" cy="5246370"/>
            <a:chOff x="0" y="0"/>
            <a:chExt cx="6350000" cy="6350000"/>
          </a:xfrm>
        </p:grpSpPr>
        <p:sp>
          <p:nvSpPr>
            <p:cNvPr id="5" name="Freeform 5"/>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4"/>
              <a:stretch>
                <a:fillRect l="-38888" r="-38888"/>
              </a:stretch>
            </a:blipFill>
          </p:spPr>
          <p:txBody>
            <a:bodyPr/>
            <a:lstStyle/>
            <a:p>
              <a:endParaRPr lang="en-US"/>
            </a:p>
          </p:txBody>
        </p:sp>
        <p:sp>
          <p:nvSpPr>
            <p:cNvPr id="6" name="Freeform 6"/>
            <p:cNvSpPr/>
            <p:nvPr/>
          </p:nvSpPr>
          <p:spPr>
            <a:xfrm>
              <a:off x="0" y="0"/>
              <a:ext cx="6350000" cy="6350000"/>
            </a:xfrm>
            <a:custGeom>
              <a:avLst/>
              <a:gdLst/>
              <a:ahLst/>
              <a:cxnLst/>
              <a:rect l="l" t="t"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000000"/>
            </a:solidFill>
          </p:spPr>
          <p:txBody>
            <a:bodyPr/>
            <a:lstStyle/>
            <a:p>
              <a:endParaRPr lang="en-US"/>
            </a:p>
          </p:txBody>
        </p:sp>
      </p:grpSp>
      <p:sp>
        <p:nvSpPr>
          <p:cNvPr id="7" name="TextBox 7"/>
          <p:cNvSpPr txBox="1"/>
          <p:nvPr/>
        </p:nvSpPr>
        <p:spPr>
          <a:xfrm>
            <a:off x="1286056" y="1986925"/>
            <a:ext cx="15715889" cy="1476127"/>
          </a:xfrm>
          <a:prstGeom prst="rect">
            <a:avLst/>
          </a:prstGeom>
        </p:spPr>
        <p:txBody>
          <a:bodyPr lIns="0" tIns="0" rIns="0" bIns="0" rtlCol="0" anchor="t">
            <a:spAutoFit/>
          </a:bodyPr>
          <a:lstStyle/>
          <a:p>
            <a:pPr algn="ctr">
              <a:lnSpc>
                <a:spcPts val="10953"/>
              </a:lnSpc>
            </a:pPr>
            <a:r>
              <a:rPr lang="en-US" sz="11064" dirty="0">
                <a:solidFill>
                  <a:srgbClr val="00BF63"/>
                </a:solidFill>
                <a:latin typeface="Balgin"/>
              </a:rPr>
              <a:t>Where to Start?</a:t>
            </a:r>
          </a:p>
        </p:txBody>
      </p:sp>
      <p:sp>
        <p:nvSpPr>
          <p:cNvPr id="8" name="Freeform 8"/>
          <p:cNvSpPr/>
          <p:nvPr/>
        </p:nvSpPr>
        <p:spPr>
          <a:xfrm>
            <a:off x="1546922" y="1168593"/>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6005031" y="3334358"/>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17259300" y="0"/>
            <a:ext cx="1049671" cy="10287000"/>
            <a:chOff x="0" y="0"/>
            <a:chExt cx="276457" cy="2709333"/>
          </a:xfrm>
        </p:grpSpPr>
        <p:sp>
          <p:nvSpPr>
            <p:cNvPr id="11" name="Freeform 11"/>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2" name="TextBox 12"/>
            <p:cNvSpPr txBox="1"/>
            <p:nvPr/>
          </p:nvSpPr>
          <p:spPr>
            <a:xfrm>
              <a:off x="0" y="-38100"/>
              <a:ext cx="276457" cy="2747433"/>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0" y="0"/>
            <a:ext cx="1049671" cy="10287000"/>
            <a:chOff x="0" y="0"/>
            <a:chExt cx="276457" cy="2709333"/>
          </a:xfrm>
        </p:grpSpPr>
        <p:sp>
          <p:nvSpPr>
            <p:cNvPr id="14" name="Freeform 14"/>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5" name="TextBox 15"/>
            <p:cNvSpPr txBox="1"/>
            <p:nvPr/>
          </p:nvSpPr>
          <p:spPr>
            <a:xfrm>
              <a:off x="0" y="-38100"/>
              <a:ext cx="276457" cy="2747433"/>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9962087" y="44122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16109115" y="8477760"/>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9962087" y="85270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TextBox 19"/>
          <p:cNvSpPr txBox="1"/>
          <p:nvPr/>
        </p:nvSpPr>
        <p:spPr>
          <a:xfrm>
            <a:off x="1921456" y="4082515"/>
            <a:ext cx="7393117" cy="4438164"/>
          </a:xfrm>
          <a:prstGeom prst="rect">
            <a:avLst/>
          </a:prstGeom>
        </p:spPr>
        <p:txBody>
          <a:bodyPr lIns="0" tIns="0" rIns="0" bIns="0" rtlCol="0" anchor="t">
            <a:spAutoFit/>
          </a:bodyPr>
          <a:lstStyle/>
          <a:p>
            <a:pPr marL="647697" lvl="1" indent="-323848">
              <a:lnSpc>
                <a:spcPts val="5999"/>
              </a:lnSpc>
              <a:buFont typeface="Arial"/>
              <a:buChar char="•"/>
            </a:pPr>
            <a:r>
              <a:rPr lang="en-US" sz="2999">
                <a:solidFill>
                  <a:srgbClr val="000000"/>
                </a:solidFill>
                <a:latin typeface="Assistant"/>
              </a:rPr>
              <a:t>Find something that interests you (hobby, experiences, etc.)</a:t>
            </a:r>
          </a:p>
          <a:p>
            <a:pPr marL="647697" lvl="1" indent="-323848">
              <a:lnSpc>
                <a:spcPts val="5999"/>
              </a:lnSpc>
              <a:buFont typeface="Arial"/>
              <a:buChar char="•"/>
            </a:pPr>
            <a:r>
              <a:rPr lang="en-US" sz="2999">
                <a:solidFill>
                  <a:srgbClr val="000000"/>
                </a:solidFill>
                <a:latin typeface="Assistant"/>
              </a:rPr>
              <a:t>Pick something age-appropriate</a:t>
            </a:r>
          </a:p>
          <a:p>
            <a:pPr marL="647697" lvl="1" indent="-323848">
              <a:lnSpc>
                <a:spcPts val="5999"/>
              </a:lnSpc>
              <a:buFont typeface="Arial"/>
              <a:buChar char="•"/>
            </a:pPr>
            <a:r>
              <a:rPr lang="en-US" sz="2999">
                <a:solidFill>
                  <a:srgbClr val="000000"/>
                </a:solidFill>
                <a:latin typeface="Assistant"/>
              </a:rPr>
              <a:t>Look at current issues, specific topics, etc. </a:t>
            </a:r>
          </a:p>
          <a:p>
            <a:pPr marL="647697" lvl="1" indent="-323848">
              <a:lnSpc>
                <a:spcPts val="5999"/>
              </a:lnSpc>
              <a:buFont typeface="Arial"/>
              <a:buChar char="•"/>
            </a:pPr>
            <a:r>
              <a:rPr lang="en-US" sz="2999">
                <a:solidFill>
                  <a:srgbClr val="000000"/>
                </a:solidFill>
                <a:latin typeface="Assistant"/>
              </a:rPr>
              <a:t>What materials are needed?</a:t>
            </a:r>
          </a:p>
          <a:p>
            <a:pPr marL="647697" lvl="1" indent="-323848">
              <a:lnSpc>
                <a:spcPts val="5999"/>
              </a:lnSpc>
              <a:buFont typeface="Arial"/>
              <a:buChar char="•"/>
            </a:pPr>
            <a:r>
              <a:rPr lang="en-US" sz="2999">
                <a:solidFill>
                  <a:srgbClr val="000000"/>
                </a:solidFill>
                <a:latin typeface="Assistant"/>
              </a:rPr>
              <a:t>Prioritize or Keep/Cull Points</a:t>
            </a:r>
          </a:p>
        </p:txBody>
      </p:sp>
      <p:sp>
        <p:nvSpPr>
          <p:cNvPr id="20" name="Freeform 20"/>
          <p:cNvSpPr/>
          <p:nvPr/>
        </p:nvSpPr>
        <p:spPr>
          <a:xfrm>
            <a:off x="16005031" y="9861455"/>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7"/>
            <a:stretch>
              <a:fillRect/>
            </a:stretch>
          </a:blipFill>
        </p:spPr>
        <p:txBody>
          <a:bodyPr/>
          <a:lstStyle/>
          <a:p>
            <a:endParaRPr lang="en-US"/>
          </a:p>
        </p:txBody>
      </p:sp>
      <p:pic>
        <p:nvPicPr>
          <p:cNvPr id="24" name="Audio 23">
            <a:hlinkClick r:id="" action="ppaction://media"/>
            <a:extLst>
              <a:ext uri="{FF2B5EF4-FFF2-40B4-BE49-F238E27FC236}">
                <a16:creationId xmlns:a16="http://schemas.microsoft.com/office/drawing/2014/main" id="{8B5CD241-28A8-97D1-77A6-72DA6CB0CF0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p:transition advTm="947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8876">
            <a:off x="1804376" y="1521434"/>
            <a:ext cx="14679249" cy="0"/>
          </a:xfrm>
          <a:prstGeom prst="line">
            <a:avLst/>
          </a:prstGeom>
          <a:ln w="38100" cap="flat">
            <a:solidFill>
              <a:srgbClr val="000000"/>
            </a:solidFill>
            <a:prstDash val="solid"/>
            <a:headEnd type="oval" w="lg" len="lg"/>
            <a:tailEnd type="oval" w="lg" len="lg"/>
          </a:ln>
        </p:spPr>
        <p:txBody>
          <a:bodyPr/>
          <a:lstStyle/>
          <a:p>
            <a:endParaRPr lang="en-US"/>
          </a:p>
        </p:txBody>
      </p:sp>
      <p:sp>
        <p:nvSpPr>
          <p:cNvPr id="3" name="AutoShape 3"/>
          <p:cNvSpPr/>
          <p:nvPr/>
        </p:nvSpPr>
        <p:spPr>
          <a:xfrm rot="8876">
            <a:off x="1804376" y="3680947"/>
            <a:ext cx="14679249" cy="0"/>
          </a:xfrm>
          <a:prstGeom prst="line">
            <a:avLst/>
          </a:prstGeom>
          <a:ln w="38100" cap="flat">
            <a:solidFill>
              <a:srgbClr val="000000"/>
            </a:solidFill>
            <a:prstDash val="solid"/>
            <a:headEnd type="oval" w="lg" len="lg"/>
            <a:tailEnd type="oval" w="lg" len="lg"/>
          </a:ln>
        </p:spPr>
        <p:txBody>
          <a:bodyPr/>
          <a:lstStyle/>
          <a:p>
            <a:endParaRPr lang="en-US"/>
          </a:p>
        </p:txBody>
      </p:sp>
      <p:grpSp>
        <p:nvGrpSpPr>
          <p:cNvPr id="4" name="Group 4"/>
          <p:cNvGrpSpPr>
            <a:grpSpLocks noChangeAspect="1"/>
          </p:cNvGrpSpPr>
          <p:nvPr/>
        </p:nvGrpSpPr>
        <p:grpSpPr>
          <a:xfrm>
            <a:off x="10917516" y="4093282"/>
            <a:ext cx="5246370" cy="5246370"/>
            <a:chOff x="0" y="0"/>
            <a:chExt cx="6350000" cy="6350000"/>
          </a:xfrm>
        </p:grpSpPr>
        <p:sp>
          <p:nvSpPr>
            <p:cNvPr id="5" name="Freeform 5"/>
            <p:cNvSpPr/>
            <p:nvPr/>
          </p:nvSpPr>
          <p:spPr>
            <a:xfrm>
              <a:off x="0" y="0"/>
              <a:ext cx="6350000" cy="6350000"/>
            </a:xfrm>
            <a:custGeom>
              <a:avLst/>
              <a:gdLst/>
              <a:ahLst/>
              <a:cxnLst/>
              <a:rect l="l" t="t" r="r" b="b"/>
              <a:pathLst>
                <a:path w="6350000" h="6350000">
                  <a:moveTo>
                    <a:pt x="3810000" y="6350000"/>
                  </a:moveTo>
                  <a:lnTo>
                    <a:pt x="2540000" y="6350000"/>
                  </a:lnTo>
                  <a:cubicBezTo>
                    <a:pt x="1136650" y="6350000"/>
                    <a:pt x="0" y="5213350"/>
                    <a:pt x="0" y="3810000"/>
                  </a:cubicBezTo>
                  <a:lnTo>
                    <a:pt x="0" y="2540000"/>
                  </a:lnTo>
                  <a:cubicBezTo>
                    <a:pt x="0" y="1136650"/>
                    <a:pt x="1136650" y="0"/>
                    <a:pt x="2540000" y="0"/>
                  </a:cubicBezTo>
                  <a:lnTo>
                    <a:pt x="3810000" y="0"/>
                  </a:lnTo>
                  <a:cubicBezTo>
                    <a:pt x="5213350" y="0"/>
                    <a:pt x="6350000" y="1136650"/>
                    <a:pt x="6350000" y="2540000"/>
                  </a:cubicBezTo>
                  <a:lnTo>
                    <a:pt x="6350000" y="3810000"/>
                  </a:lnTo>
                  <a:cubicBezTo>
                    <a:pt x="6350000" y="5213350"/>
                    <a:pt x="5213350" y="6350000"/>
                    <a:pt x="3810000" y="6350000"/>
                  </a:cubicBezTo>
                  <a:close/>
                </a:path>
              </a:pathLst>
            </a:custGeom>
            <a:blipFill>
              <a:blip r:embed="rId4"/>
              <a:stretch>
                <a:fillRect l="-16666" r="-16666"/>
              </a:stretch>
            </a:blipFill>
          </p:spPr>
          <p:txBody>
            <a:bodyPr/>
            <a:lstStyle/>
            <a:p>
              <a:endParaRPr lang="en-US"/>
            </a:p>
          </p:txBody>
        </p:sp>
        <p:sp>
          <p:nvSpPr>
            <p:cNvPr id="6" name="Freeform 6"/>
            <p:cNvSpPr/>
            <p:nvPr/>
          </p:nvSpPr>
          <p:spPr>
            <a:xfrm>
              <a:off x="0" y="0"/>
              <a:ext cx="6350000" cy="6350000"/>
            </a:xfrm>
            <a:custGeom>
              <a:avLst/>
              <a:gdLst/>
              <a:ahLst/>
              <a:cxnLst/>
              <a:rect l="l" t="t" r="r" b="b"/>
              <a:pathLst>
                <a:path w="6350000" h="6350000">
                  <a:moveTo>
                    <a:pt x="3810000" y="19050"/>
                  </a:moveTo>
                  <a:cubicBezTo>
                    <a:pt x="4150360" y="19050"/>
                    <a:pt x="4480560" y="85090"/>
                    <a:pt x="4791710" y="217170"/>
                  </a:cubicBezTo>
                  <a:cubicBezTo>
                    <a:pt x="5091430" y="344170"/>
                    <a:pt x="5361940" y="525780"/>
                    <a:pt x="5593080" y="756920"/>
                  </a:cubicBezTo>
                  <a:cubicBezTo>
                    <a:pt x="5824220" y="988060"/>
                    <a:pt x="6005830" y="1258570"/>
                    <a:pt x="6132830" y="1558290"/>
                  </a:cubicBezTo>
                  <a:cubicBezTo>
                    <a:pt x="6263640" y="1869440"/>
                    <a:pt x="6330950" y="2199640"/>
                    <a:pt x="6330950" y="2540000"/>
                  </a:cubicBezTo>
                  <a:lnTo>
                    <a:pt x="6330950" y="3810000"/>
                  </a:lnTo>
                  <a:cubicBezTo>
                    <a:pt x="6330950" y="4150360"/>
                    <a:pt x="6264910" y="4480560"/>
                    <a:pt x="6132830" y="4791710"/>
                  </a:cubicBezTo>
                  <a:cubicBezTo>
                    <a:pt x="6005830" y="5091430"/>
                    <a:pt x="5824220" y="5361940"/>
                    <a:pt x="5593080" y="5593080"/>
                  </a:cubicBezTo>
                  <a:cubicBezTo>
                    <a:pt x="5361940" y="5824220"/>
                    <a:pt x="5091430" y="6005830"/>
                    <a:pt x="4791710" y="6132830"/>
                  </a:cubicBezTo>
                  <a:cubicBezTo>
                    <a:pt x="4480560" y="6263640"/>
                    <a:pt x="4150360" y="6330950"/>
                    <a:pt x="3810000" y="6330950"/>
                  </a:cubicBezTo>
                  <a:lnTo>
                    <a:pt x="2540000" y="6330950"/>
                  </a:lnTo>
                  <a:cubicBezTo>
                    <a:pt x="2199640" y="6330950"/>
                    <a:pt x="1869440" y="6264910"/>
                    <a:pt x="1558290" y="6132830"/>
                  </a:cubicBezTo>
                  <a:cubicBezTo>
                    <a:pt x="1258570" y="6005830"/>
                    <a:pt x="988060" y="5824220"/>
                    <a:pt x="756920" y="5593080"/>
                  </a:cubicBezTo>
                  <a:cubicBezTo>
                    <a:pt x="525780" y="5361940"/>
                    <a:pt x="344170" y="5091430"/>
                    <a:pt x="217170" y="4791710"/>
                  </a:cubicBezTo>
                  <a:cubicBezTo>
                    <a:pt x="85090" y="4480560"/>
                    <a:pt x="19050" y="4150360"/>
                    <a:pt x="19050" y="3810000"/>
                  </a:cubicBezTo>
                  <a:lnTo>
                    <a:pt x="19050" y="2540000"/>
                  </a:lnTo>
                  <a:cubicBezTo>
                    <a:pt x="19050" y="2199640"/>
                    <a:pt x="85090" y="1869440"/>
                    <a:pt x="217170" y="1558290"/>
                  </a:cubicBezTo>
                  <a:cubicBezTo>
                    <a:pt x="344170" y="1258570"/>
                    <a:pt x="525780" y="988060"/>
                    <a:pt x="756920" y="756920"/>
                  </a:cubicBezTo>
                  <a:cubicBezTo>
                    <a:pt x="988060" y="525780"/>
                    <a:pt x="1258570" y="344170"/>
                    <a:pt x="1558290" y="217170"/>
                  </a:cubicBezTo>
                  <a:cubicBezTo>
                    <a:pt x="1869440" y="85090"/>
                    <a:pt x="2199640" y="19050"/>
                    <a:pt x="2540000" y="19050"/>
                  </a:cubicBezTo>
                  <a:lnTo>
                    <a:pt x="3810000" y="19050"/>
                  </a:lnTo>
                  <a:moveTo>
                    <a:pt x="3810000" y="0"/>
                  </a:moveTo>
                  <a:lnTo>
                    <a:pt x="2540000" y="0"/>
                  </a:lnTo>
                  <a:cubicBezTo>
                    <a:pt x="1136650" y="0"/>
                    <a:pt x="0" y="1136650"/>
                    <a:pt x="0" y="2540000"/>
                  </a:cubicBezTo>
                  <a:lnTo>
                    <a:pt x="0" y="3810000"/>
                  </a:lnTo>
                  <a:cubicBezTo>
                    <a:pt x="0" y="5213350"/>
                    <a:pt x="1136650" y="6350000"/>
                    <a:pt x="2540000" y="6350000"/>
                  </a:cubicBezTo>
                  <a:lnTo>
                    <a:pt x="3810000" y="6350000"/>
                  </a:lnTo>
                  <a:cubicBezTo>
                    <a:pt x="5213350" y="6350000"/>
                    <a:pt x="6350000" y="5213350"/>
                    <a:pt x="6350000" y="3810000"/>
                  </a:cubicBezTo>
                  <a:lnTo>
                    <a:pt x="6350000" y="2540000"/>
                  </a:lnTo>
                  <a:cubicBezTo>
                    <a:pt x="6350000" y="1136650"/>
                    <a:pt x="5213350" y="0"/>
                    <a:pt x="3810000" y="0"/>
                  </a:cubicBezTo>
                  <a:lnTo>
                    <a:pt x="3810000" y="0"/>
                  </a:lnTo>
                  <a:close/>
                </a:path>
              </a:pathLst>
            </a:custGeom>
            <a:solidFill>
              <a:srgbClr val="000000"/>
            </a:solidFill>
          </p:spPr>
          <p:txBody>
            <a:bodyPr/>
            <a:lstStyle/>
            <a:p>
              <a:endParaRPr lang="en-US"/>
            </a:p>
          </p:txBody>
        </p:sp>
      </p:grpSp>
      <p:sp>
        <p:nvSpPr>
          <p:cNvPr id="7" name="TextBox 7"/>
          <p:cNvSpPr txBox="1"/>
          <p:nvPr/>
        </p:nvSpPr>
        <p:spPr>
          <a:xfrm>
            <a:off x="1286056" y="1986925"/>
            <a:ext cx="15715889" cy="1057982"/>
          </a:xfrm>
          <a:prstGeom prst="rect">
            <a:avLst/>
          </a:prstGeom>
        </p:spPr>
        <p:txBody>
          <a:bodyPr lIns="0" tIns="0" rIns="0" bIns="0" rtlCol="0" anchor="t">
            <a:spAutoFit/>
          </a:bodyPr>
          <a:lstStyle/>
          <a:p>
            <a:pPr algn="ctr">
              <a:lnSpc>
                <a:spcPts val="10953"/>
              </a:lnSpc>
            </a:pPr>
            <a:r>
              <a:rPr lang="en-US" sz="8800" dirty="0">
                <a:solidFill>
                  <a:srgbClr val="000000"/>
                </a:solidFill>
                <a:latin typeface="Balgin"/>
              </a:rPr>
              <a:t>Putting it All Together</a:t>
            </a:r>
          </a:p>
        </p:txBody>
      </p:sp>
      <p:sp>
        <p:nvSpPr>
          <p:cNvPr id="8" name="Freeform 8"/>
          <p:cNvSpPr/>
          <p:nvPr/>
        </p:nvSpPr>
        <p:spPr>
          <a:xfrm>
            <a:off x="1546922" y="1168593"/>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6005031" y="3334358"/>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1921456" y="3833370"/>
            <a:ext cx="7127352" cy="5835015"/>
          </a:xfrm>
          <a:prstGeom prst="rect">
            <a:avLst/>
          </a:prstGeom>
        </p:spPr>
        <p:txBody>
          <a:bodyPr lIns="0" tIns="0" rIns="0" bIns="0" rtlCol="0" anchor="t">
            <a:spAutoFit/>
          </a:bodyPr>
          <a:lstStyle/>
          <a:p>
            <a:pPr>
              <a:lnSpc>
                <a:spcPts val="9405"/>
              </a:lnSpc>
            </a:pPr>
            <a:r>
              <a:rPr lang="en-US" sz="4500">
                <a:solidFill>
                  <a:srgbClr val="000000"/>
                </a:solidFill>
                <a:latin typeface="Assistant"/>
              </a:rPr>
              <a:t>Introduction</a:t>
            </a:r>
          </a:p>
          <a:p>
            <a:pPr>
              <a:lnSpc>
                <a:spcPts val="9405"/>
              </a:lnSpc>
            </a:pPr>
            <a:r>
              <a:rPr lang="en-US" sz="4500">
                <a:solidFill>
                  <a:srgbClr val="000000"/>
                </a:solidFill>
                <a:latin typeface="Assistant"/>
              </a:rPr>
              <a:t>Main Points</a:t>
            </a:r>
          </a:p>
          <a:p>
            <a:pPr>
              <a:lnSpc>
                <a:spcPts val="9405"/>
              </a:lnSpc>
            </a:pPr>
            <a:r>
              <a:rPr lang="en-US" sz="4500">
                <a:solidFill>
                  <a:srgbClr val="000000"/>
                </a:solidFill>
                <a:latin typeface="Assistant"/>
              </a:rPr>
              <a:t>Summary &amp; Conclusion</a:t>
            </a:r>
          </a:p>
          <a:p>
            <a:pPr>
              <a:lnSpc>
                <a:spcPts val="9405"/>
              </a:lnSpc>
            </a:pPr>
            <a:r>
              <a:rPr lang="en-US" sz="4500">
                <a:solidFill>
                  <a:srgbClr val="000000"/>
                </a:solidFill>
                <a:latin typeface="Assistant"/>
              </a:rPr>
              <a:t>References</a:t>
            </a:r>
          </a:p>
          <a:p>
            <a:pPr>
              <a:lnSpc>
                <a:spcPts val="9405"/>
              </a:lnSpc>
            </a:pPr>
            <a:r>
              <a:rPr lang="en-US" sz="4500">
                <a:solidFill>
                  <a:srgbClr val="000000"/>
                </a:solidFill>
                <a:latin typeface="Assistant"/>
              </a:rPr>
              <a:t>Q&amp;A Slide</a:t>
            </a:r>
          </a:p>
        </p:txBody>
      </p:sp>
      <p:grpSp>
        <p:nvGrpSpPr>
          <p:cNvPr id="11" name="Group 11"/>
          <p:cNvGrpSpPr/>
          <p:nvPr/>
        </p:nvGrpSpPr>
        <p:grpSpPr>
          <a:xfrm>
            <a:off x="17259300" y="0"/>
            <a:ext cx="1049671" cy="10287000"/>
            <a:chOff x="0" y="0"/>
            <a:chExt cx="276457" cy="2709333"/>
          </a:xfrm>
        </p:grpSpPr>
        <p:sp>
          <p:nvSpPr>
            <p:cNvPr id="12" name="Freeform 12"/>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3" name="TextBox 13"/>
            <p:cNvSpPr txBox="1"/>
            <p:nvPr/>
          </p:nvSpPr>
          <p:spPr>
            <a:xfrm>
              <a:off x="0" y="-47625"/>
              <a:ext cx="276457" cy="275695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0" y="0"/>
            <a:ext cx="1049671" cy="10287000"/>
            <a:chOff x="0" y="0"/>
            <a:chExt cx="276457" cy="2709333"/>
          </a:xfrm>
        </p:grpSpPr>
        <p:sp>
          <p:nvSpPr>
            <p:cNvPr id="15" name="Freeform 15"/>
            <p:cNvSpPr/>
            <p:nvPr/>
          </p:nvSpPr>
          <p:spPr>
            <a:xfrm>
              <a:off x="0" y="0"/>
              <a:ext cx="276457" cy="2709333"/>
            </a:xfrm>
            <a:custGeom>
              <a:avLst/>
              <a:gdLst/>
              <a:ahLst/>
              <a:cxnLst/>
              <a:rect l="l" t="t" r="r" b="b"/>
              <a:pathLst>
                <a:path w="276457" h="2709333">
                  <a:moveTo>
                    <a:pt x="0" y="0"/>
                  </a:moveTo>
                  <a:lnTo>
                    <a:pt x="276457" y="0"/>
                  </a:lnTo>
                  <a:lnTo>
                    <a:pt x="276457" y="2709333"/>
                  </a:lnTo>
                  <a:lnTo>
                    <a:pt x="0" y="2709333"/>
                  </a:lnTo>
                  <a:close/>
                </a:path>
              </a:pathLst>
            </a:custGeom>
            <a:solidFill>
              <a:srgbClr val="00BF63"/>
            </a:solidFill>
          </p:spPr>
          <p:txBody>
            <a:bodyPr/>
            <a:lstStyle/>
            <a:p>
              <a:endParaRPr lang="en-US"/>
            </a:p>
          </p:txBody>
        </p:sp>
        <p:sp>
          <p:nvSpPr>
            <p:cNvPr id="16" name="TextBox 16"/>
            <p:cNvSpPr txBox="1"/>
            <p:nvPr/>
          </p:nvSpPr>
          <p:spPr>
            <a:xfrm>
              <a:off x="0" y="-47625"/>
              <a:ext cx="276457" cy="2756958"/>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9962087" y="44122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6109115" y="8477760"/>
            <a:ext cx="749068" cy="731277"/>
          </a:xfrm>
          <a:custGeom>
            <a:avLst/>
            <a:gdLst/>
            <a:ahLst/>
            <a:cxnLst/>
            <a:rect l="l" t="t" r="r" b="b"/>
            <a:pathLst>
              <a:path w="749068" h="731277">
                <a:moveTo>
                  <a:pt x="0" y="0"/>
                </a:moveTo>
                <a:lnTo>
                  <a:pt x="749068" y="0"/>
                </a:lnTo>
                <a:lnTo>
                  <a:pt x="749068" y="731278"/>
                </a:lnTo>
                <a:lnTo>
                  <a:pt x="0" y="731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9962087" y="8527023"/>
            <a:ext cx="749068" cy="731277"/>
          </a:xfrm>
          <a:custGeom>
            <a:avLst/>
            <a:gdLst/>
            <a:ahLst/>
            <a:cxnLst/>
            <a:rect l="l" t="t" r="r" b="b"/>
            <a:pathLst>
              <a:path w="749068" h="731277">
                <a:moveTo>
                  <a:pt x="0" y="0"/>
                </a:moveTo>
                <a:lnTo>
                  <a:pt x="749068" y="0"/>
                </a:lnTo>
                <a:lnTo>
                  <a:pt x="749068" y="731277"/>
                </a:lnTo>
                <a:lnTo>
                  <a:pt x="0" y="731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6005031" y="9849281"/>
            <a:ext cx="1106263" cy="315225"/>
          </a:xfrm>
          <a:custGeom>
            <a:avLst/>
            <a:gdLst/>
            <a:ahLst/>
            <a:cxnLst/>
            <a:rect l="l" t="t" r="r" b="b"/>
            <a:pathLst>
              <a:path w="1106263" h="315225">
                <a:moveTo>
                  <a:pt x="0" y="0"/>
                </a:moveTo>
                <a:lnTo>
                  <a:pt x="1106263" y="0"/>
                </a:lnTo>
                <a:lnTo>
                  <a:pt x="1106263" y="315225"/>
                </a:lnTo>
                <a:lnTo>
                  <a:pt x="0" y="315225"/>
                </a:lnTo>
                <a:lnTo>
                  <a:pt x="0" y="0"/>
                </a:lnTo>
                <a:close/>
              </a:path>
            </a:pathLst>
          </a:custGeom>
          <a:blipFill>
            <a:blip r:embed="rId7"/>
            <a:stretch>
              <a:fillRect/>
            </a:stretch>
          </a:blipFill>
        </p:spPr>
        <p:txBody>
          <a:bodyPr/>
          <a:lstStyle/>
          <a:p>
            <a:endParaRPr lang="en-US"/>
          </a:p>
        </p:txBody>
      </p:sp>
      <p:pic>
        <p:nvPicPr>
          <p:cNvPr id="23" name="Audio 22">
            <a:hlinkClick r:id="" action="ppaction://media"/>
            <a:extLst>
              <a:ext uri="{FF2B5EF4-FFF2-40B4-BE49-F238E27FC236}">
                <a16:creationId xmlns:a16="http://schemas.microsoft.com/office/drawing/2014/main" id="{BD9D2610-6DFD-FA5D-CE59-F408BDA36D3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5078456" y="7077456"/>
            <a:ext cx="3086100" cy="3086100"/>
          </a:xfrm>
          <a:prstGeom prst="ellipse">
            <a:avLst/>
          </a:prstGeom>
        </p:spPr>
      </p:pic>
    </p:spTree>
  </p:cSld>
  <p:clrMapOvr>
    <a:masterClrMapping/>
  </p:clrMapOvr>
  <p:transition advTm="173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1110</Words>
  <Application>Microsoft Office PowerPoint</Application>
  <PresentationFormat>Custom</PresentationFormat>
  <Paragraphs>194</Paragraphs>
  <Slides>20</Slides>
  <Notes>2</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Balgin</vt:lpstr>
      <vt:lpstr>Arial</vt:lpstr>
      <vt:lpstr>Assistant</vt:lpstr>
      <vt:lpstr>Calibri</vt:lpstr>
      <vt:lpstr>Assistant Bold</vt:lpstr>
      <vt:lpstr>Balgin Italics</vt:lpstr>
      <vt:lpstr>Public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Roundup 101_2024</dc:title>
  <cp:lastModifiedBy>Hayley E. Meyer</cp:lastModifiedBy>
  <cp:revision>1</cp:revision>
  <dcterms:created xsi:type="dcterms:W3CDTF">2006-08-16T00:00:00Z</dcterms:created>
  <dcterms:modified xsi:type="dcterms:W3CDTF">2024-02-10T22:25:28Z</dcterms:modified>
  <dc:identifier>DAF7SCi6YI8</dc:identifier>
</cp:coreProperties>
</file>